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2" r:id="rId4"/>
    <p:sldId id="273" r:id="rId5"/>
    <p:sldId id="257" r:id="rId6"/>
    <p:sldId id="258" r:id="rId7"/>
    <p:sldId id="259" r:id="rId8"/>
    <p:sldId id="280" r:id="rId9"/>
    <p:sldId id="281" r:id="rId10"/>
    <p:sldId id="260" r:id="rId11"/>
    <p:sldId id="261" r:id="rId12"/>
    <p:sldId id="262" r:id="rId13"/>
    <p:sldId id="263" r:id="rId14"/>
    <p:sldId id="264" r:id="rId15"/>
    <p:sldId id="279" r:id="rId16"/>
    <p:sldId id="265" r:id="rId17"/>
    <p:sldId id="266" r:id="rId18"/>
    <p:sldId id="267" r:id="rId19"/>
    <p:sldId id="268" r:id="rId20"/>
    <p:sldId id="269" r:id="rId21"/>
    <p:sldId id="270" r:id="rId22"/>
    <p:sldId id="274" r:id="rId23"/>
    <p:sldId id="275" r:id="rId24"/>
    <p:sldId id="276" r:id="rId25"/>
    <p:sldId id="277" r:id="rId26"/>
    <p:sldId id="278" r:id="rId27"/>
    <p:sldId id="282" r:id="rId28"/>
    <p:sldId id="283" r:id="rId29"/>
    <p:sldId id="284" r:id="rId30"/>
    <p:sldId id="294" r:id="rId31"/>
    <p:sldId id="291" r:id="rId32"/>
    <p:sldId id="293" r:id="rId33"/>
    <p:sldId id="292" r:id="rId34"/>
  </p:sldIdLst>
  <p:sldSz cx="12192000" cy="6858000"/>
  <p:notesSz cx="6858000" cy="9144000"/>
  <p:defaultTextStyle>
    <a:defPPr>
      <a:defRPr lang="es-C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AD80"/>
    <a:srgbClr val="5899D1"/>
    <a:srgbClr val="5757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 varScale="1">
        <p:scale>
          <a:sx n="78" d="100"/>
          <a:sy n="78" d="100"/>
        </p:scale>
        <p:origin x="2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822CA1-60DE-43F6-97A2-3E7E9BC1D8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253810F-5506-4237-AA27-461DEC02F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5DC970-A797-4067-8965-11006816E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29/11/2023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32C8BA-DF9F-4D58-B9C4-59820B290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28D5BB-2881-4A39-B57C-672290CE2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1260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E51436-F044-476C-BA02-C86CB0BA0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8EDD8DE-FC70-41A3-AA67-963D2153F8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06EDB98-F6BD-4D5B-8034-D5F099059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29/11/2023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15FC29-366D-413A-A7DC-8DFE6CD95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FA29419-F854-4FF6-87F6-357210124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4457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24A1C60-DAF1-4B66-84C3-59199CD16B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265E4A3-6538-444E-947C-0A00FA8675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E027FE-FD4A-47E7-9BCE-BBDDA32C8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29/11/2023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F73B45-580F-4AFE-BCE1-127812E13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3F6BAEC-C107-4E27-A588-1DAC5F224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4321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36D54E-BA0D-457A-B698-2D3369B9F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06AE5C-7E8E-47E8-A62B-EE429CA35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F7BEC3B-7C70-4240-9FF9-97FB7C129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29/11/2023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00ED1E-275F-4697-AD9D-8F0E3564A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384857-09EA-4ABA-B9EA-227692BD1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7152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5AD846-A9ED-4B2F-9D1E-E27E06C9A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0401A1-B47B-4A22-9BD7-A457C439C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F79772-A24E-410F-BEF1-60C598688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29/11/2023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CA2FC1A-70D8-4FF4-924B-AEBF5A75A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3799F4-21FD-4C41-AA9C-BAC6E02AF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1887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6FB558-B140-4402-92F0-1F00058C7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450757-6E69-45E2-BDD5-61A9F810B7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8D3C977-5D1C-4729-85DC-AA9A6B9D38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BE0650D-A850-4FCF-9A24-55ECE042B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29/11/2023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39FC705-23AD-4888-B156-E8E4B99C2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6107A11-E128-4997-9203-E710C299A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932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DF68F7-2395-4122-8E27-A3DC53077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BF412BD-6A69-495F-BA41-C3DBFDCB1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32E2161-27DE-4B15-9C53-CDDEB6C18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988E467-EDA2-4BF7-BC8F-69A13047C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F091FD6-7299-47AC-A6D8-60F4D0171D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DEA530F-0C4B-416D-BF34-63C341A4E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29/11/2023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00B44C1-E1C6-4E96-8D7B-414E9E220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FD60794-5F25-4EE8-A0A5-7689617B4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0064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AC1AE3-31A3-4879-90DA-14390BDAB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074D2BE-8BBA-46C7-924D-506B17F72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29/11/2023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F55587B-244D-471F-B57A-5BE0649A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87CA89C-EED8-45E5-A965-AEA11C12A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6685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3E33FE9-80A4-4BC4-AE1F-BB5073633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29/11/2023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8279BD2-4319-4FF8-9B8C-063FE581E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D99ED56-B13F-41A7-80A6-E97D71698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2527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899AE1-13AF-4163-98F3-09930A384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653936-23EA-4BEC-8D08-B85B1A639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C7553ED-9380-42E9-A9A1-113DBA62C9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FB1AB3-249E-4500-9237-06F951D35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29/11/2023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3ECEDBE-9263-4166-879B-B78C753C2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F559E7E-42FF-4366-8BA9-EDD8F26A9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7143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C5061B-4294-4BF0-8ACD-334B7595D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673EAA7-C8B1-4850-B888-7925EB938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C15F03D-43D2-4A35-A0F1-0403A2BC5E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C640CD-1262-4342-84BC-1A2F2865F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29/11/2023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4E59D40-FF35-41D5-9ED4-524DDAED1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04171BD-09A5-41FB-83A9-C95C6F0C5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9338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9C5CD81-5BC5-4C00-910B-654CF60FF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5D898DF-375F-48AB-9856-9E2822051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CE41CB-0204-45B7-86F7-3B5DA86D6A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900BFC-E2E8-4146-986D-2BA24E13E9FA}" type="datetimeFigureOut">
              <a:rPr lang="es-ES" smtClean="0"/>
              <a:t>29/11/2023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636DD1-8702-4A08-8AAC-647040A163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978AA2F-7191-422A-A0C1-5206AB297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7273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jpg"/><Relationship Id="rId9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435D442-4013-482B-BB1A-28941F3D9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683" y="98854"/>
            <a:ext cx="1458097" cy="145809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03479B7-08A9-4D5F-8D03-C592AA9C4C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5" t="19525" r="8351" b="27353"/>
          <a:stretch/>
        </p:blipFill>
        <p:spPr>
          <a:xfrm>
            <a:off x="5100175" y="2482150"/>
            <a:ext cx="1811110" cy="1220251"/>
          </a:xfrm>
          <a:prstGeom prst="rect">
            <a:avLst/>
          </a:prstGeom>
        </p:spPr>
      </p:pic>
      <p:sp>
        <p:nvSpPr>
          <p:cNvPr id="10" name="Flecha: hacia abajo 9">
            <a:extLst>
              <a:ext uri="{FF2B5EF4-FFF2-40B4-BE49-F238E27FC236}">
                <a16:creationId xmlns:a16="http://schemas.microsoft.com/office/drawing/2014/main" id="{40BA0A67-3B17-4DA2-9AAD-972A5DA5786B}"/>
              </a:ext>
            </a:extLst>
          </p:cNvPr>
          <p:cNvSpPr/>
          <p:nvPr/>
        </p:nvSpPr>
        <p:spPr>
          <a:xfrm>
            <a:off x="5837204" y="1633514"/>
            <a:ext cx="337052" cy="71273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27992BC-10E7-40E0-8757-0DA5B7D7BC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106" y="3893371"/>
            <a:ext cx="1655805" cy="165580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462B45A-EAF5-49B0-9009-B2DD8C6506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355" y="3792535"/>
            <a:ext cx="1655805" cy="165580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D9FE2E4-E5F6-46C8-838F-800CFB8407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015" y="4620438"/>
            <a:ext cx="1655805" cy="1655805"/>
          </a:xfrm>
          <a:prstGeom prst="rect">
            <a:avLst/>
          </a:prstGeom>
        </p:spPr>
      </p:pic>
      <p:sp>
        <p:nvSpPr>
          <p:cNvPr id="16" name="Flecha: hacia abajo 15">
            <a:extLst>
              <a:ext uri="{FF2B5EF4-FFF2-40B4-BE49-F238E27FC236}">
                <a16:creationId xmlns:a16="http://schemas.microsoft.com/office/drawing/2014/main" id="{A9AEAC76-BA77-439F-BC36-412E39F73B97}"/>
              </a:ext>
            </a:extLst>
          </p:cNvPr>
          <p:cNvSpPr/>
          <p:nvPr/>
        </p:nvSpPr>
        <p:spPr>
          <a:xfrm rot="3182994">
            <a:off x="4722057" y="3481930"/>
            <a:ext cx="337052" cy="71273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8BC82174-432C-4688-8A4E-4781CA6636D4}"/>
              </a:ext>
            </a:extLst>
          </p:cNvPr>
          <p:cNvSpPr/>
          <p:nvPr/>
        </p:nvSpPr>
        <p:spPr>
          <a:xfrm>
            <a:off x="5705866" y="3838299"/>
            <a:ext cx="337052" cy="71273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echa: hacia abajo 17">
            <a:extLst>
              <a:ext uri="{FF2B5EF4-FFF2-40B4-BE49-F238E27FC236}">
                <a16:creationId xmlns:a16="http://schemas.microsoft.com/office/drawing/2014/main" id="{C614EE59-01AC-47DE-B0B2-D45E4E6B4BB1}"/>
              </a:ext>
            </a:extLst>
          </p:cNvPr>
          <p:cNvSpPr/>
          <p:nvPr/>
        </p:nvSpPr>
        <p:spPr>
          <a:xfrm rot="18492220">
            <a:off x="6989321" y="3481930"/>
            <a:ext cx="337052" cy="71273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Flecha: hacia abajo 20">
            <a:extLst>
              <a:ext uri="{FF2B5EF4-FFF2-40B4-BE49-F238E27FC236}">
                <a16:creationId xmlns:a16="http://schemas.microsoft.com/office/drawing/2014/main" id="{27D6A220-A10B-4AF5-8563-51761960458D}"/>
              </a:ext>
            </a:extLst>
          </p:cNvPr>
          <p:cNvSpPr/>
          <p:nvPr/>
        </p:nvSpPr>
        <p:spPr>
          <a:xfrm rot="13756497">
            <a:off x="4990807" y="3675701"/>
            <a:ext cx="337052" cy="71273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Flecha: hacia abajo 21">
            <a:extLst>
              <a:ext uri="{FF2B5EF4-FFF2-40B4-BE49-F238E27FC236}">
                <a16:creationId xmlns:a16="http://schemas.microsoft.com/office/drawing/2014/main" id="{BEB0A727-82D2-47DA-B097-D3116D3EE4E3}"/>
              </a:ext>
            </a:extLst>
          </p:cNvPr>
          <p:cNvSpPr/>
          <p:nvPr/>
        </p:nvSpPr>
        <p:spPr>
          <a:xfrm rot="10800000">
            <a:off x="6007344" y="3838299"/>
            <a:ext cx="337052" cy="71273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Flecha: hacia abajo 22">
            <a:extLst>
              <a:ext uri="{FF2B5EF4-FFF2-40B4-BE49-F238E27FC236}">
                <a16:creationId xmlns:a16="http://schemas.microsoft.com/office/drawing/2014/main" id="{947229E8-61EC-4559-BBE7-2988D9C76BD3}"/>
              </a:ext>
            </a:extLst>
          </p:cNvPr>
          <p:cNvSpPr/>
          <p:nvPr/>
        </p:nvSpPr>
        <p:spPr>
          <a:xfrm rot="7648785">
            <a:off x="6755480" y="3707824"/>
            <a:ext cx="337052" cy="71273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3665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3CE3C434-AC70-4325-96F7-3F296167C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680" y="780855"/>
            <a:ext cx="912021" cy="912021"/>
          </a:xfrm>
          <a:prstGeom prst="rect">
            <a:avLst/>
          </a:prstGeom>
        </p:spPr>
      </p:pic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6376E551-6059-4DBE-BAFE-DF673144D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361" y="3305262"/>
            <a:ext cx="1546654" cy="4480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Login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BCEA6754-2817-45CB-B79E-1E714AD7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678" y="2604897"/>
            <a:ext cx="912021" cy="91202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5BC05079-474C-4153-AE26-8C8C4F980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677" y="3516918"/>
            <a:ext cx="912021" cy="912021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5FD74DAA-2863-433F-ACC1-4F4F7A7A9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676" y="4428939"/>
            <a:ext cx="912021" cy="912021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082BEC76-9560-44C5-A40C-B02AA27F0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675" y="5340960"/>
            <a:ext cx="912021" cy="912021"/>
          </a:xfrm>
          <a:prstGeom prst="rect">
            <a:avLst/>
          </a:prstGeom>
        </p:spPr>
      </p:pic>
      <p:sp>
        <p:nvSpPr>
          <p:cNvPr id="25" name="Marcador de contenido 2">
            <a:extLst>
              <a:ext uri="{FF2B5EF4-FFF2-40B4-BE49-F238E27FC236}">
                <a16:creationId xmlns:a16="http://schemas.microsoft.com/office/drawing/2014/main" id="{C11CF110-1B5E-4BCA-AE9A-775B6892A6DF}"/>
              </a:ext>
            </a:extLst>
          </p:cNvPr>
          <p:cNvSpPr txBox="1">
            <a:spLocks/>
          </p:cNvSpPr>
          <p:nvPr/>
        </p:nvSpPr>
        <p:spPr>
          <a:xfrm>
            <a:off x="5753385" y="1951793"/>
            <a:ext cx="1546654" cy="4480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Rendimiento</a:t>
            </a:r>
          </a:p>
        </p:txBody>
      </p:sp>
      <p:sp>
        <p:nvSpPr>
          <p:cNvPr id="26" name="Marcador de contenido 2">
            <a:extLst>
              <a:ext uri="{FF2B5EF4-FFF2-40B4-BE49-F238E27FC236}">
                <a16:creationId xmlns:a16="http://schemas.microsoft.com/office/drawing/2014/main" id="{95CFEFBC-3310-4177-B268-B30D4F6EA450}"/>
              </a:ext>
            </a:extLst>
          </p:cNvPr>
          <p:cNvSpPr txBox="1">
            <a:spLocks/>
          </p:cNvSpPr>
          <p:nvPr/>
        </p:nvSpPr>
        <p:spPr>
          <a:xfrm>
            <a:off x="5796572" y="2850317"/>
            <a:ext cx="1546654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Bitácora</a:t>
            </a:r>
          </a:p>
        </p:txBody>
      </p: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84FC9BE1-163C-4568-9F5C-15224BA22F9E}"/>
              </a:ext>
            </a:extLst>
          </p:cNvPr>
          <p:cNvSpPr txBox="1">
            <a:spLocks/>
          </p:cNvSpPr>
          <p:nvPr/>
        </p:nvSpPr>
        <p:spPr>
          <a:xfrm>
            <a:off x="5784696" y="982361"/>
            <a:ext cx="1258655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Registros</a:t>
            </a:r>
          </a:p>
        </p:txBody>
      </p:sp>
      <p:sp>
        <p:nvSpPr>
          <p:cNvPr id="28" name="Marcador de contenido 2">
            <a:extLst>
              <a:ext uri="{FF2B5EF4-FFF2-40B4-BE49-F238E27FC236}">
                <a16:creationId xmlns:a16="http://schemas.microsoft.com/office/drawing/2014/main" id="{7F614848-FDE9-4130-A225-0DD6EDD390A8}"/>
              </a:ext>
            </a:extLst>
          </p:cNvPr>
          <p:cNvSpPr txBox="1">
            <a:spLocks/>
          </p:cNvSpPr>
          <p:nvPr/>
        </p:nvSpPr>
        <p:spPr>
          <a:xfrm>
            <a:off x="5784696" y="5613143"/>
            <a:ext cx="1752926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Configuración</a:t>
            </a:r>
          </a:p>
        </p:txBody>
      </p:sp>
      <p:sp>
        <p:nvSpPr>
          <p:cNvPr id="29" name="Marcador de contenido 2">
            <a:extLst>
              <a:ext uri="{FF2B5EF4-FFF2-40B4-BE49-F238E27FC236}">
                <a16:creationId xmlns:a16="http://schemas.microsoft.com/office/drawing/2014/main" id="{1FAECA56-E879-4D1E-8A03-20E1E5304465}"/>
              </a:ext>
            </a:extLst>
          </p:cNvPr>
          <p:cNvSpPr txBox="1">
            <a:spLocks/>
          </p:cNvSpPr>
          <p:nvPr/>
        </p:nvSpPr>
        <p:spPr>
          <a:xfrm>
            <a:off x="5784696" y="4721702"/>
            <a:ext cx="1546654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Usuarios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C7D50F0D-7B17-48C4-9EBF-98DC5BC10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89" y="2748073"/>
            <a:ext cx="1361853" cy="1361853"/>
          </a:xfrm>
          <a:prstGeom prst="rect">
            <a:avLst/>
          </a:prstGeom>
        </p:spPr>
      </p:pic>
      <p:sp>
        <p:nvSpPr>
          <p:cNvPr id="38" name="Marcador de contenido 2">
            <a:extLst>
              <a:ext uri="{FF2B5EF4-FFF2-40B4-BE49-F238E27FC236}">
                <a16:creationId xmlns:a16="http://schemas.microsoft.com/office/drawing/2014/main" id="{B6741817-7580-4ABA-8241-9957AD5593FB}"/>
              </a:ext>
            </a:extLst>
          </p:cNvPr>
          <p:cNvSpPr txBox="1">
            <a:spLocks/>
          </p:cNvSpPr>
          <p:nvPr/>
        </p:nvSpPr>
        <p:spPr>
          <a:xfrm>
            <a:off x="9962693" y="290100"/>
            <a:ext cx="1639055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Predicciones</a:t>
            </a:r>
          </a:p>
        </p:txBody>
      </p:sp>
      <p:sp>
        <p:nvSpPr>
          <p:cNvPr id="40" name="Marcador de contenido 2">
            <a:extLst>
              <a:ext uri="{FF2B5EF4-FFF2-40B4-BE49-F238E27FC236}">
                <a16:creationId xmlns:a16="http://schemas.microsoft.com/office/drawing/2014/main" id="{BC2D9080-4B97-4D7F-9E10-E288C963FBEE}"/>
              </a:ext>
            </a:extLst>
          </p:cNvPr>
          <p:cNvSpPr txBox="1">
            <a:spLocks/>
          </p:cNvSpPr>
          <p:nvPr/>
        </p:nvSpPr>
        <p:spPr>
          <a:xfrm>
            <a:off x="9962694" y="1073269"/>
            <a:ext cx="1546654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Muestras</a:t>
            </a:r>
          </a:p>
        </p:txBody>
      </p:sp>
      <p:sp>
        <p:nvSpPr>
          <p:cNvPr id="41" name="Marcador de contenido 2">
            <a:extLst>
              <a:ext uri="{FF2B5EF4-FFF2-40B4-BE49-F238E27FC236}">
                <a16:creationId xmlns:a16="http://schemas.microsoft.com/office/drawing/2014/main" id="{09F673D3-0FEC-47C9-B23E-96A40B76773B}"/>
              </a:ext>
            </a:extLst>
          </p:cNvPr>
          <p:cNvSpPr txBox="1">
            <a:spLocks/>
          </p:cNvSpPr>
          <p:nvPr/>
        </p:nvSpPr>
        <p:spPr>
          <a:xfrm>
            <a:off x="9962694" y="1973629"/>
            <a:ext cx="1546654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Modelos</a:t>
            </a:r>
          </a:p>
        </p:txBody>
      </p:sp>
      <p:sp>
        <p:nvSpPr>
          <p:cNvPr id="45" name="Marcador de contenido 2">
            <a:extLst>
              <a:ext uri="{FF2B5EF4-FFF2-40B4-BE49-F238E27FC236}">
                <a16:creationId xmlns:a16="http://schemas.microsoft.com/office/drawing/2014/main" id="{A52F2468-0F1F-4232-8A6C-5CFBDA2D0FB4}"/>
              </a:ext>
            </a:extLst>
          </p:cNvPr>
          <p:cNvSpPr txBox="1">
            <a:spLocks/>
          </p:cNvSpPr>
          <p:nvPr/>
        </p:nvSpPr>
        <p:spPr>
          <a:xfrm>
            <a:off x="9916492" y="5500127"/>
            <a:ext cx="1639055" cy="4480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Fecha y Hora</a:t>
            </a:r>
          </a:p>
        </p:txBody>
      </p:sp>
      <p:sp>
        <p:nvSpPr>
          <p:cNvPr id="46" name="Marcador de contenido 2">
            <a:extLst>
              <a:ext uri="{FF2B5EF4-FFF2-40B4-BE49-F238E27FC236}">
                <a16:creationId xmlns:a16="http://schemas.microsoft.com/office/drawing/2014/main" id="{AB9FC77D-BA0E-431D-B453-1E383372A515}"/>
              </a:ext>
            </a:extLst>
          </p:cNvPr>
          <p:cNvSpPr txBox="1">
            <a:spLocks/>
          </p:cNvSpPr>
          <p:nvPr/>
        </p:nvSpPr>
        <p:spPr>
          <a:xfrm>
            <a:off x="10008893" y="6252981"/>
            <a:ext cx="1546654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pic>
        <p:nvPicPr>
          <p:cNvPr id="49" name="Imagen 48">
            <a:extLst>
              <a:ext uri="{FF2B5EF4-FFF2-40B4-BE49-F238E27FC236}">
                <a16:creationId xmlns:a16="http://schemas.microsoft.com/office/drawing/2014/main" id="{96C819C6-720C-4007-80AE-AD532589C1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697" y="2644077"/>
            <a:ext cx="912021" cy="912021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79AF7D74-5F34-4CFA-B63E-9A339D931A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697" y="4420606"/>
            <a:ext cx="912022" cy="912022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35CB4B75-75B3-4CAE-8366-746343DAB7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252" y="5289179"/>
            <a:ext cx="753767" cy="753767"/>
          </a:xfrm>
          <a:prstGeom prst="rect">
            <a:avLst/>
          </a:prstGeom>
        </p:spPr>
      </p:pic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907AB452-5F7C-42C2-B808-229CA4CE50E3}"/>
              </a:ext>
            </a:extLst>
          </p:cNvPr>
          <p:cNvCxnSpPr>
            <a:cxnSpLocks/>
            <a:stCxn id="28" idx="3"/>
            <a:endCxn id="53" idx="1"/>
          </p:cNvCxnSpPr>
          <p:nvPr/>
        </p:nvCxnSpPr>
        <p:spPr>
          <a:xfrm flipV="1">
            <a:off x="7537622" y="5666063"/>
            <a:ext cx="1531630" cy="171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0D471C72-9BFE-4FB4-B4A1-73D5521552F9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7043351" y="415784"/>
            <a:ext cx="2003489" cy="7905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Imagen 70">
            <a:extLst>
              <a:ext uri="{FF2B5EF4-FFF2-40B4-BE49-F238E27FC236}">
                <a16:creationId xmlns:a16="http://schemas.microsoft.com/office/drawing/2014/main" id="{4599ED6E-988E-478F-8F40-7DC388E9FD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273" y="6036733"/>
            <a:ext cx="785112" cy="785112"/>
          </a:xfrm>
          <a:prstGeom prst="rect">
            <a:avLst/>
          </a:prstGeom>
        </p:spPr>
      </p:pic>
      <p:cxnSp>
        <p:nvCxnSpPr>
          <p:cNvPr id="73" name="Conector recto de flecha 72">
            <a:extLst>
              <a:ext uri="{FF2B5EF4-FFF2-40B4-BE49-F238E27FC236}">
                <a16:creationId xmlns:a16="http://schemas.microsoft.com/office/drawing/2014/main" id="{B2492126-E061-4201-9ED6-B1E689C5B75E}"/>
              </a:ext>
            </a:extLst>
          </p:cNvPr>
          <p:cNvCxnSpPr>
            <a:cxnSpLocks/>
            <a:stCxn id="28" idx="3"/>
            <a:endCxn id="71" idx="1"/>
          </p:cNvCxnSpPr>
          <p:nvPr/>
        </p:nvCxnSpPr>
        <p:spPr>
          <a:xfrm>
            <a:off x="7537622" y="5837152"/>
            <a:ext cx="1539651" cy="5921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cto de flecha 79">
            <a:extLst>
              <a:ext uri="{FF2B5EF4-FFF2-40B4-BE49-F238E27FC236}">
                <a16:creationId xmlns:a16="http://schemas.microsoft.com/office/drawing/2014/main" id="{D4CC7563-F328-46BD-B4E8-14C19C317426}"/>
              </a:ext>
            </a:extLst>
          </p:cNvPr>
          <p:cNvCxnSpPr>
            <a:stCxn id="33" idx="3"/>
            <a:endCxn id="10" idx="1"/>
          </p:cNvCxnSpPr>
          <p:nvPr/>
        </p:nvCxnSpPr>
        <p:spPr>
          <a:xfrm flipV="1">
            <a:off x="2465942" y="1236866"/>
            <a:ext cx="2406738" cy="2192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de flecha 81">
            <a:extLst>
              <a:ext uri="{FF2B5EF4-FFF2-40B4-BE49-F238E27FC236}">
                <a16:creationId xmlns:a16="http://schemas.microsoft.com/office/drawing/2014/main" id="{F60F65E5-EB52-4E76-B98A-2EA1A259DCB6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2465942" y="2148887"/>
            <a:ext cx="2406737" cy="12801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cto de flecha 89">
            <a:extLst>
              <a:ext uri="{FF2B5EF4-FFF2-40B4-BE49-F238E27FC236}">
                <a16:creationId xmlns:a16="http://schemas.microsoft.com/office/drawing/2014/main" id="{9BBAB801-1A05-4151-BA88-052AF5858CD9}"/>
              </a:ext>
            </a:extLst>
          </p:cNvPr>
          <p:cNvCxnSpPr>
            <a:stCxn id="33" idx="3"/>
            <a:endCxn id="18" idx="1"/>
          </p:cNvCxnSpPr>
          <p:nvPr/>
        </p:nvCxnSpPr>
        <p:spPr>
          <a:xfrm flipV="1">
            <a:off x="2465942" y="3060908"/>
            <a:ext cx="2406736" cy="368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cto de flecha 91">
            <a:extLst>
              <a:ext uri="{FF2B5EF4-FFF2-40B4-BE49-F238E27FC236}">
                <a16:creationId xmlns:a16="http://schemas.microsoft.com/office/drawing/2014/main" id="{94542DC5-A5DF-4B36-91F7-100E7112CBDC}"/>
              </a:ext>
            </a:extLst>
          </p:cNvPr>
          <p:cNvCxnSpPr>
            <a:stCxn id="33" idx="3"/>
            <a:endCxn id="19" idx="1"/>
          </p:cNvCxnSpPr>
          <p:nvPr/>
        </p:nvCxnSpPr>
        <p:spPr>
          <a:xfrm>
            <a:off x="2465942" y="3429000"/>
            <a:ext cx="2406735" cy="543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cto de flecha 93">
            <a:extLst>
              <a:ext uri="{FF2B5EF4-FFF2-40B4-BE49-F238E27FC236}">
                <a16:creationId xmlns:a16="http://schemas.microsoft.com/office/drawing/2014/main" id="{9F65C0C9-6C2E-4E85-9967-C779C2AEB61A}"/>
              </a:ext>
            </a:extLst>
          </p:cNvPr>
          <p:cNvCxnSpPr>
            <a:stCxn id="33" idx="3"/>
            <a:endCxn id="20" idx="1"/>
          </p:cNvCxnSpPr>
          <p:nvPr/>
        </p:nvCxnSpPr>
        <p:spPr>
          <a:xfrm>
            <a:off x="2465942" y="3429000"/>
            <a:ext cx="2406734" cy="145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cto de flecha 95">
            <a:extLst>
              <a:ext uri="{FF2B5EF4-FFF2-40B4-BE49-F238E27FC236}">
                <a16:creationId xmlns:a16="http://schemas.microsoft.com/office/drawing/2014/main" id="{C290D599-A990-4AED-BFDA-59F31C2B47DB}"/>
              </a:ext>
            </a:extLst>
          </p:cNvPr>
          <p:cNvCxnSpPr>
            <a:stCxn id="33" idx="3"/>
            <a:endCxn id="21" idx="1"/>
          </p:cNvCxnSpPr>
          <p:nvPr/>
        </p:nvCxnSpPr>
        <p:spPr>
          <a:xfrm>
            <a:off x="2465942" y="3429000"/>
            <a:ext cx="2406733" cy="23679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Imagen 103">
            <a:extLst>
              <a:ext uri="{FF2B5EF4-FFF2-40B4-BE49-F238E27FC236}">
                <a16:creationId xmlns:a16="http://schemas.microsoft.com/office/drawing/2014/main" id="{E9F42D94-C789-4498-B4BD-902C9EC97A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273" y="1707309"/>
            <a:ext cx="848970" cy="848970"/>
          </a:xfrm>
          <a:prstGeom prst="rect">
            <a:avLst/>
          </a:prstGeom>
        </p:spPr>
      </p:pic>
      <p:pic>
        <p:nvPicPr>
          <p:cNvPr id="111" name="Imagen 110">
            <a:extLst>
              <a:ext uri="{FF2B5EF4-FFF2-40B4-BE49-F238E27FC236}">
                <a16:creationId xmlns:a16="http://schemas.microsoft.com/office/drawing/2014/main" id="{B9DCE2BD-8719-4B1A-8DCA-2A47B4F9A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551" y="1672297"/>
            <a:ext cx="912021" cy="912021"/>
          </a:xfrm>
          <a:prstGeom prst="rect">
            <a:avLst/>
          </a:prstGeom>
        </p:spPr>
      </p:pic>
      <p:sp>
        <p:nvSpPr>
          <p:cNvPr id="112" name="Marcador de contenido 2">
            <a:extLst>
              <a:ext uri="{FF2B5EF4-FFF2-40B4-BE49-F238E27FC236}">
                <a16:creationId xmlns:a16="http://schemas.microsoft.com/office/drawing/2014/main" id="{16E2A8E8-618C-4695-A383-874DE30665C1}"/>
              </a:ext>
            </a:extLst>
          </p:cNvPr>
          <p:cNvSpPr txBox="1">
            <a:spLocks/>
          </p:cNvSpPr>
          <p:nvPr/>
        </p:nvSpPr>
        <p:spPr>
          <a:xfrm>
            <a:off x="5800208" y="3753871"/>
            <a:ext cx="1243143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Proceso</a:t>
            </a:r>
          </a:p>
        </p:txBody>
      </p:sp>
      <p:pic>
        <p:nvPicPr>
          <p:cNvPr id="120" name="Imagen 119">
            <a:extLst>
              <a:ext uri="{FF2B5EF4-FFF2-40B4-BE49-F238E27FC236}">
                <a16:creationId xmlns:a16="http://schemas.microsoft.com/office/drawing/2014/main" id="{6C6A21F1-DC10-4411-B13B-0C5C1662C7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924" y="3597371"/>
            <a:ext cx="831568" cy="831568"/>
          </a:xfrm>
          <a:prstGeom prst="rect">
            <a:avLst/>
          </a:prstGeom>
        </p:spPr>
      </p:pic>
      <p:pic>
        <p:nvPicPr>
          <p:cNvPr id="123" name="Imagen 122">
            <a:extLst>
              <a:ext uri="{FF2B5EF4-FFF2-40B4-BE49-F238E27FC236}">
                <a16:creationId xmlns:a16="http://schemas.microsoft.com/office/drawing/2014/main" id="{8AF7019B-EB5E-42DB-A1D4-1483380812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522" y="858744"/>
            <a:ext cx="848970" cy="848970"/>
          </a:xfrm>
          <a:prstGeom prst="rect">
            <a:avLst/>
          </a:prstGeom>
        </p:spPr>
      </p:pic>
      <p:pic>
        <p:nvPicPr>
          <p:cNvPr id="124" name="Imagen 123">
            <a:extLst>
              <a:ext uri="{FF2B5EF4-FFF2-40B4-BE49-F238E27FC236}">
                <a16:creationId xmlns:a16="http://schemas.microsoft.com/office/drawing/2014/main" id="{FDBCB7D2-7430-4FB4-93EA-FE05577EB1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522" y="22237"/>
            <a:ext cx="848970" cy="848970"/>
          </a:xfrm>
          <a:prstGeom prst="rect">
            <a:avLst/>
          </a:prstGeom>
        </p:spPr>
      </p:pic>
      <p:cxnSp>
        <p:nvCxnSpPr>
          <p:cNvPr id="126" name="Conector recto de flecha 125">
            <a:extLst>
              <a:ext uri="{FF2B5EF4-FFF2-40B4-BE49-F238E27FC236}">
                <a16:creationId xmlns:a16="http://schemas.microsoft.com/office/drawing/2014/main" id="{A89E6F6D-EA81-4D1D-8091-FC6BA8F1F725}"/>
              </a:ext>
            </a:extLst>
          </p:cNvPr>
          <p:cNvCxnSpPr>
            <a:stCxn id="27" idx="3"/>
            <a:endCxn id="123" idx="1"/>
          </p:cNvCxnSpPr>
          <p:nvPr/>
        </p:nvCxnSpPr>
        <p:spPr>
          <a:xfrm>
            <a:off x="7043351" y="1206370"/>
            <a:ext cx="2024171" cy="768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cto de flecha 127">
            <a:extLst>
              <a:ext uri="{FF2B5EF4-FFF2-40B4-BE49-F238E27FC236}">
                <a16:creationId xmlns:a16="http://schemas.microsoft.com/office/drawing/2014/main" id="{B4A1EDC7-CCAC-4B34-87E3-13BD81FF3BD2}"/>
              </a:ext>
            </a:extLst>
          </p:cNvPr>
          <p:cNvCxnSpPr>
            <a:cxnSpLocks/>
            <a:stCxn id="27" idx="3"/>
            <a:endCxn id="104" idx="1"/>
          </p:cNvCxnSpPr>
          <p:nvPr/>
        </p:nvCxnSpPr>
        <p:spPr>
          <a:xfrm>
            <a:off x="7043351" y="1206370"/>
            <a:ext cx="2033922" cy="9254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cto de flecha 129">
            <a:extLst>
              <a:ext uri="{FF2B5EF4-FFF2-40B4-BE49-F238E27FC236}">
                <a16:creationId xmlns:a16="http://schemas.microsoft.com/office/drawing/2014/main" id="{F52DC732-69F4-4273-AF56-EBE64DCD6FB9}"/>
              </a:ext>
            </a:extLst>
          </p:cNvPr>
          <p:cNvCxnSpPr>
            <a:cxnSpLocks/>
            <a:stCxn id="112" idx="3"/>
            <a:endCxn id="49" idx="1"/>
          </p:cNvCxnSpPr>
          <p:nvPr/>
        </p:nvCxnSpPr>
        <p:spPr>
          <a:xfrm flipV="1">
            <a:off x="7043351" y="3100088"/>
            <a:ext cx="2001346" cy="877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cto de flecha 131">
            <a:extLst>
              <a:ext uri="{FF2B5EF4-FFF2-40B4-BE49-F238E27FC236}">
                <a16:creationId xmlns:a16="http://schemas.microsoft.com/office/drawing/2014/main" id="{E28C4E9A-9FD0-4B87-A83B-B9C98D41999C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>
            <a:off x="7043351" y="3977880"/>
            <a:ext cx="2041573" cy="35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cto de flecha 133">
            <a:extLst>
              <a:ext uri="{FF2B5EF4-FFF2-40B4-BE49-F238E27FC236}">
                <a16:creationId xmlns:a16="http://schemas.microsoft.com/office/drawing/2014/main" id="{4539FB5B-5E6D-4F56-8CA0-8F090EBA1173}"/>
              </a:ext>
            </a:extLst>
          </p:cNvPr>
          <p:cNvCxnSpPr>
            <a:cxnSpLocks/>
            <a:stCxn id="112" idx="3"/>
            <a:endCxn id="51" idx="1"/>
          </p:cNvCxnSpPr>
          <p:nvPr/>
        </p:nvCxnSpPr>
        <p:spPr>
          <a:xfrm>
            <a:off x="7043351" y="3977880"/>
            <a:ext cx="2001346" cy="898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Marcador de contenido 2">
            <a:extLst>
              <a:ext uri="{FF2B5EF4-FFF2-40B4-BE49-F238E27FC236}">
                <a16:creationId xmlns:a16="http://schemas.microsoft.com/office/drawing/2014/main" id="{D8F1F67E-631B-4DB3-9494-A7558BEAF4B5}"/>
              </a:ext>
            </a:extLst>
          </p:cNvPr>
          <p:cNvSpPr txBox="1">
            <a:spLocks/>
          </p:cNvSpPr>
          <p:nvPr/>
        </p:nvSpPr>
        <p:spPr>
          <a:xfrm>
            <a:off x="10110883" y="2908137"/>
            <a:ext cx="1639055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Predecir</a:t>
            </a:r>
          </a:p>
        </p:txBody>
      </p:sp>
      <p:sp>
        <p:nvSpPr>
          <p:cNvPr id="140" name="Marcador de contenido 2">
            <a:extLst>
              <a:ext uri="{FF2B5EF4-FFF2-40B4-BE49-F238E27FC236}">
                <a16:creationId xmlns:a16="http://schemas.microsoft.com/office/drawing/2014/main" id="{E6733AA5-1D23-4AAE-AB70-EA93A0C5562A}"/>
              </a:ext>
            </a:extLst>
          </p:cNvPr>
          <p:cNvSpPr txBox="1">
            <a:spLocks/>
          </p:cNvSpPr>
          <p:nvPr/>
        </p:nvSpPr>
        <p:spPr>
          <a:xfrm>
            <a:off x="10055094" y="3789146"/>
            <a:ext cx="1694844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Tomar Datos</a:t>
            </a:r>
          </a:p>
        </p:txBody>
      </p:sp>
      <p:sp>
        <p:nvSpPr>
          <p:cNvPr id="141" name="Marcador de contenido 2">
            <a:extLst>
              <a:ext uri="{FF2B5EF4-FFF2-40B4-BE49-F238E27FC236}">
                <a16:creationId xmlns:a16="http://schemas.microsoft.com/office/drawing/2014/main" id="{183E44D1-0282-4330-A608-9224053FF8AB}"/>
              </a:ext>
            </a:extLst>
          </p:cNvPr>
          <p:cNvSpPr txBox="1">
            <a:spLocks/>
          </p:cNvSpPr>
          <p:nvPr/>
        </p:nvSpPr>
        <p:spPr>
          <a:xfrm>
            <a:off x="10008893" y="4657660"/>
            <a:ext cx="1546654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Entrenar</a:t>
            </a:r>
          </a:p>
        </p:txBody>
      </p:sp>
    </p:spTree>
    <p:extLst>
      <p:ext uri="{BB962C8B-B14F-4D97-AF65-F5344CB8AC3E}">
        <p14:creationId xmlns:p14="http://schemas.microsoft.com/office/powerpoint/2010/main" val="1038050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041EF4E-E1B9-4795-8573-D453FE4B52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61" t="16380" r="8683" b="23411"/>
          <a:stretch/>
        </p:blipFill>
        <p:spPr>
          <a:xfrm>
            <a:off x="2384854" y="1124465"/>
            <a:ext cx="8748584" cy="412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800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Imagen 60">
            <a:extLst>
              <a:ext uri="{FF2B5EF4-FFF2-40B4-BE49-F238E27FC236}">
                <a16:creationId xmlns:a16="http://schemas.microsoft.com/office/drawing/2014/main" id="{E45DF1A5-D6D6-4058-8C4F-E21FC7FFCC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8" t="19282" r="13846" b="22873"/>
          <a:stretch/>
        </p:blipFill>
        <p:spPr>
          <a:xfrm>
            <a:off x="10732037" y="3688199"/>
            <a:ext cx="1484149" cy="1272744"/>
          </a:xfrm>
          <a:prstGeom prst="rect">
            <a:avLst/>
          </a:prstGeom>
        </p:spPr>
      </p:pic>
      <p:pic>
        <p:nvPicPr>
          <p:cNvPr id="131" name="Imagen 130">
            <a:extLst>
              <a:ext uri="{FF2B5EF4-FFF2-40B4-BE49-F238E27FC236}">
                <a16:creationId xmlns:a16="http://schemas.microsoft.com/office/drawing/2014/main" id="{3DD20CA9-0EB0-47C1-8EF5-4D5405DB6B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8" t="19282" r="13846" b="22873"/>
          <a:stretch/>
        </p:blipFill>
        <p:spPr>
          <a:xfrm>
            <a:off x="10626220" y="3939018"/>
            <a:ext cx="1484149" cy="1272744"/>
          </a:xfrm>
          <a:prstGeom prst="rect">
            <a:avLst/>
          </a:prstGeom>
        </p:spPr>
      </p:pic>
      <p:pic>
        <p:nvPicPr>
          <p:cNvPr id="130" name="Imagen 129">
            <a:extLst>
              <a:ext uri="{FF2B5EF4-FFF2-40B4-BE49-F238E27FC236}">
                <a16:creationId xmlns:a16="http://schemas.microsoft.com/office/drawing/2014/main" id="{222C4B88-B2B7-4B3E-82CD-3A877C5D25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8" t="19282" r="13846" b="22873"/>
          <a:stretch/>
        </p:blipFill>
        <p:spPr>
          <a:xfrm>
            <a:off x="10335788" y="4274580"/>
            <a:ext cx="1484149" cy="12727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7AD4E92F-5B4A-4581-8DC8-7BE58E33B9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1465" r="8751" b="25237"/>
          <a:stretch/>
        </p:blipFill>
        <p:spPr>
          <a:xfrm>
            <a:off x="4064563" y="3842110"/>
            <a:ext cx="864973" cy="571115"/>
          </a:xfrm>
          <a:prstGeom prst="rect">
            <a:avLst/>
          </a:prstGeom>
        </p:spPr>
      </p:pic>
      <p:pic>
        <p:nvPicPr>
          <p:cNvPr id="115" name="Imagen 114">
            <a:extLst>
              <a:ext uri="{FF2B5EF4-FFF2-40B4-BE49-F238E27FC236}">
                <a16:creationId xmlns:a16="http://schemas.microsoft.com/office/drawing/2014/main" id="{0C7186DD-8ACB-4E76-A4FB-B1A0E88EEE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1465" r="8751" b="25237"/>
          <a:stretch/>
        </p:blipFill>
        <p:spPr>
          <a:xfrm>
            <a:off x="3940790" y="4007896"/>
            <a:ext cx="864973" cy="571115"/>
          </a:xfrm>
          <a:prstGeom prst="rect">
            <a:avLst/>
          </a:prstGeom>
        </p:spPr>
      </p:pic>
      <p:pic>
        <p:nvPicPr>
          <p:cNvPr id="114" name="Imagen 113">
            <a:extLst>
              <a:ext uri="{FF2B5EF4-FFF2-40B4-BE49-F238E27FC236}">
                <a16:creationId xmlns:a16="http://schemas.microsoft.com/office/drawing/2014/main" id="{53AAA42E-EA17-46EB-8341-387218F249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1465" r="8751" b="25237"/>
          <a:stretch/>
        </p:blipFill>
        <p:spPr>
          <a:xfrm>
            <a:off x="3792217" y="4196436"/>
            <a:ext cx="864973" cy="571115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8CBC018-B4A4-41E7-9879-1DEF15B0B4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1465" r="8751" b="25237"/>
          <a:stretch/>
        </p:blipFill>
        <p:spPr>
          <a:xfrm>
            <a:off x="3715647" y="4343503"/>
            <a:ext cx="864973" cy="571115"/>
          </a:xfrm>
          <a:prstGeom prst="rect">
            <a:avLst/>
          </a:prstGeom>
        </p:spPr>
      </p:pic>
      <p:pic>
        <p:nvPicPr>
          <p:cNvPr id="112" name="Imagen 111">
            <a:extLst>
              <a:ext uri="{FF2B5EF4-FFF2-40B4-BE49-F238E27FC236}">
                <a16:creationId xmlns:a16="http://schemas.microsoft.com/office/drawing/2014/main" id="{76644DCC-A7F0-458D-AF3D-E5DBA66512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83" t="11071" r="33212"/>
          <a:stretch/>
        </p:blipFill>
        <p:spPr>
          <a:xfrm>
            <a:off x="7410776" y="3920837"/>
            <a:ext cx="333386" cy="85673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B2B5CF3-8677-49A2-88B3-B046760063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1465" r="8751" b="25237"/>
          <a:stretch/>
        </p:blipFill>
        <p:spPr>
          <a:xfrm>
            <a:off x="2685311" y="3909637"/>
            <a:ext cx="864973" cy="57111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78384AF-FC2C-4363-A389-35C0D77DCE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1465" r="8751" b="25237"/>
          <a:stretch/>
        </p:blipFill>
        <p:spPr>
          <a:xfrm>
            <a:off x="2837711" y="4062037"/>
            <a:ext cx="864973" cy="57111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B341F01-7663-4A47-A3B1-16059A4ACF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1465" r="8751" b="25237"/>
          <a:stretch/>
        </p:blipFill>
        <p:spPr>
          <a:xfrm>
            <a:off x="2990111" y="4214437"/>
            <a:ext cx="864973" cy="57111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28DA190-30CE-4A35-8FBE-456C734822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1465" r="8751" b="25237"/>
          <a:stretch/>
        </p:blipFill>
        <p:spPr>
          <a:xfrm>
            <a:off x="3142511" y="4366837"/>
            <a:ext cx="864973" cy="57111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6690069-4CCC-4C89-88C7-7C2E2B5BC5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628" y="1215346"/>
            <a:ext cx="1176594" cy="1176594"/>
          </a:xfrm>
          <a:prstGeom prst="rect">
            <a:avLst/>
          </a:prstGeom>
        </p:spPr>
      </p:pic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0B5E9250-B927-450B-9EA5-FD1E5A167FE6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3728925" y="2391940"/>
            <a:ext cx="0" cy="1268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Marcador de contenido 2">
            <a:extLst>
              <a:ext uri="{FF2B5EF4-FFF2-40B4-BE49-F238E27FC236}">
                <a16:creationId xmlns:a16="http://schemas.microsoft.com/office/drawing/2014/main" id="{2B3ACD09-22AC-4FFF-BD1C-12BBCDC95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02" y="4897272"/>
            <a:ext cx="1931772" cy="85673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Longitud</a:t>
            </a:r>
          </a:p>
          <a:p>
            <a:pPr marL="0" indent="0" algn="ctr"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Onda</a:t>
            </a:r>
          </a:p>
        </p:txBody>
      </p:sp>
      <p:sp>
        <p:nvSpPr>
          <p:cNvPr id="70" name="Marcador de contenido 2">
            <a:extLst>
              <a:ext uri="{FF2B5EF4-FFF2-40B4-BE49-F238E27FC236}">
                <a16:creationId xmlns:a16="http://schemas.microsoft.com/office/drawing/2014/main" id="{F553CA42-95D8-44A9-8667-C5B6D85EA7E2}"/>
              </a:ext>
            </a:extLst>
          </p:cNvPr>
          <p:cNvSpPr txBox="1">
            <a:spLocks/>
          </p:cNvSpPr>
          <p:nvPr/>
        </p:nvSpPr>
        <p:spPr>
          <a:xfrm>
            <a:off x="3320443" y="794659"/>
            <a:ext cx="1117778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Muestra</a:t>
            </a:r>
          </a:p>
        </p:txBody>
      </p:sp>
      <p:sp>
        <p:nvSpPr>
          <p:cNvPr id="71" name="Marcador de contenido 2">
            <a:extLst>
              <a:ext uri="{FF2B5EF4-FFF2-40B4-BE49-F238E27FC236}">
                <a16:creationId xmlns:a16="http://schemas.microsoft.com/office/drawing/2014/main" id="{A3C94879-8E99-4E21-96C3-AC46305BA65D}"/>
              </a:ext>
            </a:extLst>
          </p:cNvPr>
          <p:cNvSpPr txBox="1">
            <a:spLocks/>
          </p:cNvSpPr>
          <p:nvPr/>
        </p:nvSpPr>
        <p:spPr>
          <a:xfrm>
            <a:off x="5177893" y="552654"/>
            <a:ext cx="1932824" cy="6159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Datos  Entrenamiento</a:t>
            </a:r>
          </a:p>
        </p:txBody>
      </p:sp>
      <p:pic>
        <p:nvPicPr>
          <p:cNvPr id="73" name="Imagen 72">
            <a:extLst>
              <a:ext uri="{FF2B5EF4-FFF2-40B4-BE49-F238E27FC236}">
                <a16:creationId xmlns:a16="http://schemas.microsoft.com/office/drawing/2014/main" id="{25EB90BD-C226-4392-9D27-8748766336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17" b="22638"/>
          <a:stretch/>
        </p:blipFill>
        <p:spPr>
          <a:xfrm>
            <a:off x="4972370" y="1279868"/>
            <a:ext cx="2076450" cy="1272744"/>
          </a:xfrm>
          <a:prstGeom prst="rect">
            <a:avLst/>
          </a:prstGeom>
        </p:spPr>
      </p:pic>
      <p:pic>
        <p:nvPicPr>
          <p:cNvPr id="91" name="Imagen 90">
            <a:extLst>
              <a:ext uri="{FF2B5EF4-FFF2-40B4-BE49-F238E27FC236}">
                <a16:creationId xmlns:a16="http://schemas.microsoft.com/office/drawing/2014/main" id="{9B801C04-04A4-4913-BE09-11CFF13CD4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83" t="11071" r="33212"/>
          <a:stretch/>
        </p:blipFill>
        <p:spPr>
          <a:xfrm>
            <a:off x="6229607" y="3872985"/>
            <a:ext cx="333386" cy="856735"/>
          </a:xfrm>
          <a:prstGeom prst="rect">
            <a:avLst/>
          </a:prstGeom>
        </p:spPr>
      </p:pic>
      <p:pic>
        <p:nvPicPr>
          <p:cNvPr id="97" name="Imagen 96">
            <a:extLst>
              <a:ext uri="{FF2B5EF4-FFF2-40B4-BE49-F238E27FC236}">
                <a16:creationId xmlns:a16="http://schemas.microsoft.com/office/drawing/2014/main" id="{B4F2D7A8-F0D7-4E2C-B4CC-6112477660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83" t="11071" r="33212"/>
          <a:stretch/>
        </p:blipFill>
        <p:spPr>
          <a:xfrm>
            <a:off x="6382007" y="4025385"/>
            <a:ext cx="333386" cy="856735"/>
          </a:xfrm>
          <a:prstGeom prst="rect">
            <a:avLst/>
          </a:prstGeom>
        </p:spPr>
      </p:pic>
      <p:pic>
        <p:nvPicPr>
          <p:cNvPr id="98" name="Imagen 97">
            <a:extLst>
              <a:ext uri="{FF2B5EF4-FFF2-40B4-BE49-F238E27FC236}">
                <a16:creationId xmlns:a16="http://schemas.microsoft.com/office/drawing/2014/main" id="{F98DA61F-D2BD-4856-8C50-CB0A21B0BA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83" t="11071" r="33212"/>
          <a:stretch/>
        </p:blipFill>
        <p:spPr>
          <a:xfrm>
            <a:off x="6534407" y="4177785"/>
            <a:ext cx="333386" cy="856735"/>
          </a:xfrm>
          <a:prstGeom prst="rect">
            <a:avLst/>
          </a:prstGeom>
        </p:spPr>
      </p:pic>
      <p:pic>
        <p:nvPicPr>
          <p:cNvPr id="99" name="Imagen 98">
            <a:extLst>
              <a:ext uri="{FF2B5EF4-FFF2-40B4-BE49-F238E27FC236}">
                <a16:creationId xmlns:a16="http://schemas.microsoft.com/office/drawing/2014/main" id="{72C5D53A-7BD4-4566-BF6E-7F0D47BDFB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83" t="11071" r="33212"/>
          <a:stretch/>
        </p:blipFill>
        <p:spPr>
          <a:xfrm>
            <a:off x="6686807" y="4330185"/>
            <a:ext cx="333386" cy="856735"/>
          </a:xfrm>
          <a:prstGeom prst="rect">
            <a:avLst/>
          </a:prstGeom>
        </p:spPr>
      </p:pic>
      <p:pic>
        <p:nvPicPr>
          <p:cNvPr id="102" name="Imagen 101">
            <a:extLst>
              <a:ext uri="{FF2B5EF4-FFF2-40B4-BE49-F238E27FC236}">
                <a16:creationId xmlns:a16="http://schemas.microsoft.com/office/drawing/2014/main" id="{42DB100C-55FD-416E-A128-9DC0119690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83" t="11071" r="33212"/>
          <a:stretch/>
        </p:blipFill>
        <p:spPr>
          <a:xfrm>
            <a:off x="7270016" y="4055972"/>
            <a:ext cx="333386" cy="856735"/>
          </a:xfrm>
          <a:prstGeom prst="rect">
            <a:avLst/>
          </a:prstGeom>
        </p:spPr>
      </p:pic>
      <p:pic>
        <p:nvPicPr>
          <p:cNvPr id="108" name="Imagen 107">
            <a:extLst>
              <a:ext uri="{FF2B5EF4-FFF2-40B4-BE49-F238E27FC236}">
                <a16:creationId xmlns:a16="http://schemas.microsoft.com/office/drawing/2014/main" id="{CA81BBF9-8E34-4447-8276-47FFCDF971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83" t="11071" r="33212"/>
          <a:stretch/>
        </p:blipFill>
        <p:spPr>
          <a:xfrm>
            <a:off x="7149832" y="4215825"/>
            <a:ext cx="333386" cy="856735"/>
          </a:xfrm>
          <a:prstGeom prst="rect">
            <a:avLst/>
          </a:prstGeom>
        </p:spPr>
      </p:pic>
      <p:pic>
        <p:nvPicPr>
          <p:cNvPr id="119" name="Imagen 118">
            <a:extLst>
              <a:ext uri="{FF2B5EF4-FFF2-40B4-BE49-F238E27FC236}">
                <a16:creationId xmlns:a16="http://schemas.microsoft.com/office/drawing/2014/main" id="{6662E4BD-7800-4FC3-86F7-7BA2928914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622" y="1089223"/>
            <a:ext cx="1280098" cy="1502724"/>
          </a:xfrm>
          <a:prstGeom prst="rect">
            <a:avLst/>
          </a:prstGeom>
        </p:spPr>
      </p:pic>
      <p:pic>
        <p:nvPicPr>
          <p:cNvPr id="120" name="Imagen 119">
            <a:extLst>
              <a:ext uri="{FF2B5EF4-FFF2-40B4-BE49-F238E27FC236}">
                <a16:creationId xmlns:a16="http://schemas.microsoft.com/office/drawing/2014/main" id="{A25B8A5E-CBAB-4E38-84F9-5FAB72FA1C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8" t="19282" r="13846" b="22873"/>
          <a:stretch/>
        </p:blipFill>
        <p:spPr>
          <a:xfrm>
            <a:off x="8579698" y="3664391"/>
            <a:ext cx="1484149" cy="1272744"/>
          </a:xfrm>
          <a:prstGeom prst="rect">
            <a:avLst/>
          </a:prstGeom>
        </p:spPr>
      </p:pic>
      <p:pic>
        <p:nvPicPr>
          <p:cNvPr id="121" name="Imagen 120">
            <a:extLst>
              <a:ext uri="{FF2B5EF4-FFF2-40B4-BE49-F238E27FC236}">
                <a16:creationId xmlns:a16="http://schemas.microsoft.com/office/drawing/2014/main" id="{FE49AA7D-D13E-47F5-A52F-FBB6D711D7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8" t="19282" r="13846" b="22873"/>
          <a:stretch/>
        </p:blipFill>
        <p:spPr>
          <a:xfrm>
            <a:off x="8925524" y="3943437"/>
            <a:ext cx="1484149" cy="1272744"/>
          </a:xfrm>
          <a:prstGeom prst="rect">
            <a:avLst/>
          </a:prstGeom>
        </p:spPr>
      </p:pic>
      <p:pic>
        <p:nvPicPr>
          <p:cNvPr id="128" name="Imagen 127">
            <a:extLst>
              <a:ext uri="{FF2B5EF4-FFF2-40B4-BE49-F238E27FC236}">
                <a16:creationId xmlns:a16="http://schemas.microsoft.com/office/drawing/2014/main" id="{4C51D969-884D-459A-B21A-E399ECAB6A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8" t="19282" r="13846" b="22873"/>
          <a:stretch/>
        </p:blipFill>
        <p:spPr>
          <a:xfrm>
            <a:off x="9320554" y="4222483"/>
            <a:ext cx="1484149" cy="1272744"/>
          </a:xfrm>
          <a:prstGeom prst="rect">
            <a:avLst/>
          </a:prstGeom>
        </p:spPr>
      </p:pic>
      <p:pic>
        <p:nvPicPr>
          <p:cNvPr id="129" name="Imagen 128">
            <a:extLst>
              <a:ext uri="{FF2B5EF4-FFF2-40B4-BE49-F238E27FC236}">
                <a16:creationId xmlns:a16="http://schemas.microsoft.com/office/drawing/2014/main" id="{0D63234E-1971-4AB5-83AD-98C328E044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8" t="19282" r="13846" b="22873"/>
          <a:stretch/>
        </p:blipFill>
        <p:spPr>
          <a:xfrm>
            <a:off x="9716802" y="4542866"/>
            <a:ext cx="1484149" cy="1272744"/>
          </a:xfrm>
          <a:prstGeom prst="rect">
            <a:avLst/>
          </a:prstGeom>
        </p:spPr>
      </p:pic>
      <p:cxnSp>
        <p:nvCxnSpPr>
          <p:cNvPr id="134" name="Conector recto de flecha 133">
            <a:extLst>
              <a:ext uri="{FF2B5EF4-FFF2-40B4-BE49-F238E27FC236}">
                <a16:creationId xmlns:a16="http://schemas.microsoft.com/office/drawing/2014/main" id="{A174C21A-D854-4B87-B6FF-32C723D6642E}"/>
              </a:ext>
            </a:extLst>
          </p:cNvPr>
          <p:cNvCxnSpPr>
            <a:cxnSpLocks/>
            <a:stCxn id="73" idx="2"/>
          </p:cNvCxnSpPr>
          <p:nvPr/>
        </p:nvCxnSpPr>
        <p:spPr>
          <a:xfrm>
            <a:off x="6010595" y="2552612"/>
            <a:ext cx="828612" cy="1368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cto de flecha 134">
            <a:extLst>
              <a:ext uri="{FF2B5EF4-FFF2-40B4-BE49-F238E27FC236}">
                <a16:creationId xmlns:a16="http://schemas.microsoft.com/office/drawing/2014/main" id="{C44A17AB-F628-4587-A85B-E99612FCB691}"/>
              </a:ext>
            </a:extLst>
          </p:cNvPr>
          <p:cNvCxnSpPr>
            <a:cxnSpLocks/>
          </p:cNvCxnSpPr>
          <p:nvPr/>
        </p:nvCxnSpPr>
        <p:spPr>
          <a:xfrm>
            <a:off x="10458876" y="2524275"/>
            <a:ext cx="0" cy="1268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Marcador de contenido 2">
            <a:extLst>
              <a:ext uri="{FF2B5EF4-FFF2-40B4-BE49-F238E27FC236}">
                <a16:creationId xmlns:a16="http://schemas.microsoft.com/office/drawing/2014/main" id="{6977FC37-9BCC-4500-8825-6984F3F9EAE0}"/>
              </a:ext>
            </a:extLst>
          </p:cNvPr>
          <p:cNvSpPr txBox="1">
            <a:spLocks/>
          </p:cNvSpPr>
          <p:nvPr/>
        </p:nvSpPr>
        <p:spPr>
          <a:xfrm>
            <a:off x="9850786" y="609515"/>
            <a:ext cx="1117773" cy="615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Modelo</a:t>
            </a:r>
          </a:p>
        </p:txBody>
      </p:sp>
      <p:pic>
        <p:nvPicPr>
          <p:cNvPr id="138" name="Imagen 137">
            <a:extLst>
              <a:ext uri="{FF2B5EF4-FFF2-40B4-BE49-F238E27FC236}">
                <a16:creationId xmlns:a16="http://schemas.microsoft.com/office/drawing/2014/main" id="{9D1E5CE4-04C1-48F6-B790-B624282AE0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1465" r="8751" b="25237"/>
          <a:stretch/>
        </p:blipFill>
        <p:spPr>
          <a:xfrm>
            <a:off x="513750" y="1276574"/>
            <a:ext cx="1497678" cy="988871"/>
          </a:xfrm>
          <a:prstGeom prst="rect">
            <a:avLst/>
          </a:prstGeom>
        </p:spPr>
      </p:pic>
      <p:sp>
        <p:nvSpPr>
          <p:cNvPr id="139" name="Marcador de contenido 2">
            <a:extLst>
              <a:ext uri="{FF2B5EF4-FFF2-40B4-BE49-F238E27FC236}">
                <a16:creationId xmlns:a16="http://schemas.microsoft.com/office/drawing/2014/main" id="{3E848CB8-C5FD-4582-883E-9235F177BB06}"/>
              </a:ext>
            </a:extLst>
          </p:cNvPr>
          <p:cNvSpPr txBox="1">
            <a:spLocks/>
          </p:cNvSpPr>
          <p:nvPr/>
        </p:nvSpPr>
        <p:spPr>
          <a:xfrm>
            <a:off x="842047" y="686620"/>
            <a:ext cx="764331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pic>
        <p:nvPicPr>
          <p:cNvPr id="141" name="Imagen 140">
            <a:extLst>
              <a:ext uri="{FF2B5EF4-FFF2-40B4-BE49-F238E27FC236}">
                <a16:creationId xmlns:a16="http://schemas.microsoft.com/office/drawing/2014/main" id="{58A14777-C7D5-4FCC-9323-22505AB5289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87"/>
          <a:stretch/>
        </p:blipFill>
        <p:spPr>
          <a:xfrm>
            <a:off x="554214" y="3602138"/>
            <a:ext cx="1416750" cy="1146333"/>
          </a:xfrm>
          <a:prstGeom prst="rect">
            <a:avLst/>
          </a:prstGeom>
        </p:spPr>
      </p:pic>
      <p:cxnSp>
        <p:nvCxnSpPr>
          <p:cNvPr id="142" name="Conector recto de flecha 141">
            <a:extLst>
              <a:ext uri="{FF2B5EF4-FFF2-40B4-BE49-F238E27FC236}">
                <a16:creationId xmlns:a16="http://schemas.microsoft.com/office/drawing/2014/main" id="{96631CE5-82C9-4F60-96F5-15A532D177AB}"/>
              </a:ext>
            </a:extLst>
          </p:cNvPr>
          <p:cNvCxnSpPr>
            <a:cxnSpLocks/>
          </p:cNvCxnSpPr>
          <p:nvPr/>
        </p:nvCxnSpPr>
        <p:spPr>
          <a:xfrm>
            <a:off x="1262589" y="2400390"/>
            <a:ext cx="0" cy="1268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Marcador de contenido 2">
            <a:extLst>
              <a:ext uri="{FF2B5EF4-FFF2-40B4-BE49-F238E27FC236}">
                <a16:creationId xmlns:a16="http://schemas.microsoft.com/office/drawing/2014/main" id="{A241E6BD-B448-4D44-B043-CFA88D1ECDDE}"/>
              </a:ext>
            </a:extLst>
          </p:cNvPr>
          <p:cNvSpPr txBox="1">
            <a:spLocks/>
          </p:cNvSpPr>
          <p:nvPr/>
        </p:nvSpPr>
        <p:spPr>
          <a:xfrm>
            <a:off x="3446366" y="5178203"/>
            <a:ext cx="638406" cy="520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dirty="0"/>
              <a:t>18</a:t>
            </a:r>
          </a:p>
        </p:txBody>
      </p:sp>
      <p:sp>
        <p:nvSpPr>
          <p:cNvPr id="47" name="Marcador de contenido 2">
            <a:extLst>
              <a:ext uri="{FF2B5EF4-FFF2-40B4-BE49-F238E27FC236}">
                <a16:creationId xmlns:a16="http://schemas.microsoft.com/office/drawing/2014/main" id="{5ACA345B-10DD-4DB1-B5F9-E312250D6A29}"/>
              </a:ext>
            </a:extLst>
          </p:cNvPr>
          <p:cNvSpPr txBox="1">
            <a:spLocks/>
          </p:cNvSpPr>
          <p:nvPr/>
        </p:nvSpPr>
        <p:spPr>
          <a:xfrm>
            <a:off x="7511054" y="698144"/>
            <a:ext cx="1808649" cy="392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Predicciones</a:t>
            </a:r>
          </a:p>
        </p:txBody>
      </p: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9DA36D6E-C4AB-431F-968B-3D804DE31380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279911" y="2458862"/>
            <a:ext cx="1018550" cy="14372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B5023A82-4DAC-4AE3-BFB1-4E23278223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864" y="1195668"/>
            <a:ext cx="1263194" cy="1263194"/>
          </a:xfrm>
          <a:prstGeom prst="rect">
            <a:avLst/>
          </a:prstGeom>
        </p:spPr>
      </p:pic>
      <p:pic>
        <p:nvPicPr>
          <p:cNvPr id="101" name="Imagen 100">
            <a:extLst>
              <a:ext uri="{FF2B5EF4-FFF2-40B4-BE49-F238E27FC236}">
                <a16:creationId xmlns:a16="http://schemas.microsoft.com/office/drawing/2014/main" id="{72C0CE0D-44F1-45E7-B558-7F8D9D5045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83" t="11071" r="33212"/>
          <a:stretch/>
        </p:blipFill>
        <p:spPr>
          <a:xfrm>
            <a:off x="7027665" y="4349205"/>
            <a:ext cx="333386" cy="856735"/>
          </a:xfrm>
          <a:prstGeom prst="rect">
            <a:avLst/>
          </a:prstGeom>
        </p:spPr>
      </p:pic>
      <p:pic>
        <p:nvPicPr>
          <p:cNvPr id="100" name="Imagen 99">
            <a:extLst>
              <a:ext uri="{FF2B5EF4-FFF2-40B4-BE49-F238E27FC236}">
                <a16:creationId xmlns:a16="http://schemas.microsoft.com/office/drawing/2014/main" id="{E7D9233C-FB5E-4B24-98B6-8016668C84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83" t="11071" r="33212"/>
          <a:stretch/>
        </p:blipFill>
        <p:spPr>
          <a:xfrm>
            <a:off x="6839207" y="4482585"/>
            <a:ext cx="333386" cy="856735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53AD9751-8CED-48ED-8903-73712EB26A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1465" r="8751" b="25237"/>
          <a:stretch/>
        </p:blipFill>
        <p:spPr>
          <a:xfrm>
            <a:off x="3428877" y="4519237"/>
            <a:ext cx="864973" cy="57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32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2224598-CCFA-4B7C-B439-CA46B6478E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8" t="17282" r="7365" b="14578"/>
          <a:stretch/>
        </p:blipFill>
        <p:spPr>
          <a:xfrm>
            <a:off x="444842" y="1186250"/>
            <a:ext cx="11046941" cy="467085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78A9610-7878-4D9D-BCDE-07C92C9EDE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92" t="17282" r="11216" b="12234"/>
          <a:stretch/>
        </p:blipFill>
        <p:spPr>
          <a:xfrm>
            <a:off x="1145058" y="1186250"/>
            <a:ext cx="9679461" cy="483149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C11A335-D55F-486A-8149-E823EF1367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92" t="17282" r="11216" b="14578"/>
          <a:stretch/>
        </p:blipFill>
        <p:spPr>
          <a:xfrm>
            <a:off x="1145058" y="1186250"/>
            <a:ext cx="9679461" cy="467085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3FDF6D5-5014-4AD5-87C0-3DF9879AAF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92" t="17282" r="13345" b="12234"/>
          <a:stretch/>
        </p:blipFill>
        <p:spPr>
          <a:xfrm>
            <a:off x="1145058" y="1186250"/>
            <a:ext cx="9419969" cy="483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06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>
            <a:extLst>
              <a:ext uri="{FF2B5EF4-FFF2-40B4-BE49-F238E27FC236}">
                <a16:creationId xmlns:a16="http://schemas.microsoft.com/office/drawing/2014/main" id="{FB5DADCA-6773-4DFE-8231-31F5957C8E26}"/>
              </a:ext>
            </a:extLst>
          </p:cNvPr>
          <p:cNvSpPr/>
          <p:nvPr/>
        </p:nvSpPr>
        <p:spPr>
          <a:xfrm>
            <a:off x="7655677" y="2534676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Conectar Wifi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68D784A5-1F46-4905-9FCA-C749DA9418FC}"/>
              </a:ext>
            </a:extLst>
          </p:cNvPr>
          <p:cNvSpPr/>
          <p:nvPr/>
        </p:nvSpPr>
        <p:spPr>
          <a:xfrm>
            <a:off x="7655677" y="3554104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Descargar Modelo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E473A81B-CDFB-4642-9AB0-4171EEFCF966}"/>
              </a:ext>
            </a:extLst>
          </p:cNvPr>
          <p:cNvSpPr/>
          <p:nvPr/>
        </p:nvSpPr>
        <p:spPr>
          <a:xfrm>
            <a:off x="7655677" y="4573532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Almacenar Modelo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AA6DC8AB-85EF-4D45-B276-E31C67E9257E}"/>
              </a:ext>
            </a:extLst>
          </p:cNvPr>
          <p:cNvSpPr/>
          <p:nvPr/>
        </p:nvSpPr>
        <p:spPr>
          <a:xfrm>
            <a:off x="7655677" y="5592960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Reiniciar ESP32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9E34F2A-4BD3-4257-8ECB-CFACBF6448EE}"/>
              </a:ext>
            </a:extLst>
          </p:cNvPr>
          <p:cNvSpPr/>
          <p:nvPr/>
        </p:nvSpPr>
        <p:spPr>
          <a:xfrm>
            <a:off x="4588636" y="369146"/>
            <a:ext cx="1806147" cy="10194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Web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94AFECB-5BE0-4DFA-827F-44EC97F24777}"/>
              </a:ext>
            </a:extLst>
          </p:cNvPr>
          <p:cNvSpPr/>
          <p:nvPr/>
        </p:nvSpPr>
        <p:spPr>
          <a:xfrm>
            <a:off x="7897827" y="134607"/>
            <a:ext cx="1253865" cy="6332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Loop</a:t>
            </a:r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16" name="Conector: angular 15">
            <a:extLst>
              <a:ext uri="{FF2B5EF4-FFF2-40B4-BE49-F238E27FC236}">
                <a16:creationId xmlns:a16="http://schemas.microsoft.com/office/drawing/2014/main" id="{68124A83-7F6C-42C3-90CE-88ED2D2B440F}"/>
              </a:ext>
            </a:extLst>
          </p:cNvPr>
          <p:cNvCxnSpPr>
            <a:stCxn id="6" idx="2"/>
            <a:endCxn id="7" idx="2"/>
          </p:cNvCxnSpPr>
          <p:nvPr/>
        </p:nvCxnSpPr>
        <p:spPr>
          <a:xfrm rot="10800000" flipV="1">
            <a:off x="7655677" y="3004233"/>
            <a:ext cx="12700" cy="1019428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: angular 17">
            <a:extLst>
              <a:ext uri="{FF2B5EF4-FFF2-40B4-BE49-F238E27FC236}">
                <a16:creationId xmlns:a16="http://schemas.microsoft.com/office/drawing/2014/main" id="{5DAA2EC4-DC16-4C7A-97C4-DAA457760C28}"/>
              </a:ext>
            </a:extLst>
          </p:cNvPr>
          <p:cNvCxnSpPr>
            <a:stCxn id="7" idx="6"/>
            <a:endCxn id="9" idx="6"/>
          </p:cNvCxnSpPr>
          <p:nvPr/>
        </p:nvCxnSpPr>
        <p:spPr>
          <a:xfrm>
            <a:off x="9373266" y="4023661"/>
            <a:ext cx="12700" cy="1019428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87269728-C6F6-4D13-B834-AFFB44995657}"/>
              </a:ext>
            </a:extLst>
          </p:cNvPr>
          <p:cNvCxnSpPr>
            <a:stCxn id="9" idx="2"/>
            <a:endCxn id="12" idx="2"/>
          </p:cNvCxnSpPr>
          <p:nvPr/>
        </p:nvCxnSpPr>
        <p:spPr>
          <a:xfrm rot="10800000" flipV="1">
            <a:off x="7655677" y="5043089"/>
            <a:ext cx="12700" cy="1019428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: angular 26">
            <a:extLst>
              <a:ext uri="{FF2B5EF4-FFF2-40B4-BE49-F238E27FC236}">
                <a16:creationId xmlns:a16="http://schemas.microsoft.com/office/drawing/2014/main" id="{39F3B46B-B59E-4FE2-B479-D72D36492E58}"/>
              </a:ext>
            </a:extLst>
          </p:cNvPr>
          <p:cNvCxnSpPr>
            <a:cxnSpLocks/>
            <a:stCxn id="31" idx="0"/>
            <a:endCxn id="6" idx="6"/>
          </p:cNvCxnSpPr>
          <p:nvPr/>
        </p:nvCxnSpPr>
        <p:spPr>
          <a:xfrm>
            <a:off x="9237476" y="1952368"/>
            <a:ext cx="135790" cy="1051865"/>
          </a:xfrm>
          <a:prstGeom prst="bentConnector3">
            <a:avLst>
              <a:gd name="adj1" fmla="val 26834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ángulo 27">
            <a:extLst>
              <a:ext uri="{FF2B5EF4-FFF2-40B4-BE49-F238E27FC236}">
                <a16:creationId xmlns:a16="http://schemas.microsoft.com/office/drawing/2014/main" id="{24428C94-6C8D-42D1-A469-4E34FFD55A70}"/>
              </a:ext>
            </a:extLst>
          </p:cNvPr>
          <p:cNvSpPr/>
          <p:nvPr/>
        </p:nvSpPr>
        <p:spPr>
          <a:xfrm>
            <a:off x="1552803" y="134607"/>
            <a:ext cx="1253865" cy="6332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Setup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9762D388-3BAB-419A-BC55-567F4FD58AB8}"/>
              </a:ext>
            </a:extLst>
          </p:cNvPr>
          <p:cNvSpPr/>
          <p:nvPr/>
        </p:nvSpPr>
        <p:spPr>
          <a:xfrm>
            <a:off x="1299826" y="1981201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Inicializar Variables</a:t>
            </a:r>
          </a:p>
        </p:txBody>
      </p:sp>
      <p:sp>
        <p:nvSpPr>
          <p:cNvPr id="31" name="Hexágono 30">
            <a:extLst>
              <a:ext uri="{FF2B5EF4-FFF2-40B4-BE49-F238E27FC236}">
                <a16:creationId xmlns:a16="http://schemas.microsoft.com/office/drawing/2014/main" id="{2EDC14A5-E02A-445B-A400-D79AC9F4701E}"/>
              </a:ext>
            </a:extLst>
          </p:cNvPr>
          <p:cNvSpPr/>
          <p:nvPr/>
        </p:nvSpPr>
        <p:spPr>
          <a:xfrm>
            <a:off x="7842276" y="1521424"/>
            <a:ext cx="1395200" cy="861887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Bandera</a:t>
            </a:r>
          </a:p>
        </p:txBody>
      </p:sp>
      <p:sp>
        <p:nvSpPr>
          <p:cNvPr id="34" name="Hexágono 33">
            <a:extLst>
              <a:ext uri="{FF2B5EF4-FFF2-40B4-BE49-F238E27FC236}">
                <a16:creationId xmlns:a16="http://schemas.microsoft.com/office/drawing/2014/main" id="{CBC44282-C87D-4B78-98A7-8B4C124676DF}"/>
              </a:ext>
            </a:extLst>
          </p:cNvPr>
          <p:cNvSpPr/>
          <p:nvPr/>
        </p:nvSpPr>
        <p:spPr>
          <a:xfrm>
            <a:off x="1461020" y="3179801"/>
            <a:ext cx="1395200" cy="861887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Nuevo Modelo</a:t>
            </a: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F2871F96-6140-47D9-9579-D99A0505936E}"/>
              </a:ext>
            </a:extLst>
          </p:cNvPr>
          <p:cNvSpPr/>
          <p:nvPr/>
        </p:nvSpPr>
        <p:spPr>
          <a:xfrm>
            <a:off x="2492219" y="4359859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Cargar y Guardar modelo </a:t>
            </a: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5AF886F1-3D19-40C6-8391-441A1F8D2D2D}"/>
              </a:ext>
            </a:extLst>
          </p:cNvPr>
          <p:cNvSpPr/>
          <p:nvPr/>
        </p:nvSpPr>
        <p:spPr>
          <a:xfrm>
            <a:off x="236111" y="4359859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Cargar modelo  </a:t>
            </a:r>
          </a:p>
        </p:txBody>
      </p:sp>
      <p:sp>
        <p:nvSpPr>
          <p:cNvPr id="39" name="Marcador de contenido 2">
            <a:extLst>
              <a:ext uri="{FF2B5EF4-FFF2-40B4-BE49-F238E27FC236}">
                <a16:creationId xmlns:a16="http://schemas.microsoft.com/office/drawing/2014/main" id="{22660006-CE44-4396-8593-793539829024}"/>
              </a:ext>
            </a:extLst>
          </p:cNvPr>
          <p:cNvSpPr txBox="1">
            <a:spLocks/>
          </p:cNvSpPr>
          <p:nvPr/>
        </p:nvSpPr>
        <p:spPr>
          <a:xfrm>
            <a:off x="9570719" y="2241212"/>
            <a:ext cx="456430" cy="435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093AAD20-3BC9-420C-BCBA-A03869012AD4}"/>
              </a:ext>
            </a:extLst>
          </p:cNvPr>
          <p:cNvCxnSpPr>
            <a:stCxn id="29" idx="4"/>
          </p:cNvCxnSpPr>
          <p:nvPr/>
        </p:nvCxnSpPr>
        <p:spPr>
          <a:xfrm flipH="1">
            <a:off x="2158619" y="2920314"/>
            <a:ext cx="2" cy="2594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E8166860-DE99-46A9-856B-A30355B7BD5E}"/>
              </a:ext>
            </a:extLst>
          </p:cNvPr>
          <p:cNvCxnSpPr>
            <a:stCxn id="34" idx="2"/>
            <a:endCxn id="36" idx="0"/>
          </p:cNvCxnSpPr>
          <p:nvPr/>
        </p:nvCxnSpPr>
        <p:spPr>
          <a:xfrm flipH="1">
            <a:off x="1094906" y="4041688"/>
            <a:ext cx="581586" cy="3181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42339B3C-96EF-47AA-B764-23536B674E38}"/>
              </a:ext>
            </a:extLst>
          </p:cNvPr>
          <p:cNvCxnSpPr>
            <a:stCxn id="34" idx="1"/>
            <a:endCxn id="35" idx="0"/>
          </p:cNvCxnSpPr>
          <p:nvPr/>
        </p:nvCxnSpPr>
        <p:spPr>
          <a:xfrm>
            <a:off x="2640748" y="4041688"/>
            <a:ext cx="710266" cy="3181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Marcador de contenido 2">
            <a:extLst>
              <a:ext uri="{FF2B5EF4-FFF2-40B4-BE49-F238E27FC236}">
                <a16:creationId xmlns:a16="http://schemas.microsoft.com/office/drawing/2014/main" id="{129B6BB2-A3B3-49A4-85F3-10A9CF64CEE8}"/>
              </a:ext>
            </a:extLst>
          </p:cNvPr>
          <p:cNvSpPr txBox="1">
            <a:spLocks/>
          </p:cNvSpPr>
          <p:nvPr/>
        </p:nvSpPr>
        <p:spPr>
          <a:xfrm>
            <a:off x="2879777" y="3912966"/>
            <a:ext cx="456430" cy="43557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</a:p>
        </p:txBody>
      </p:sp>
      <p:sp>
        <p:nvSpPr>
          <p:cNvPr id="49" name="Marcador de contenido 2">
            <a:extLst>
              <a:ext uri="{FF2B5EF4-FFF2-40B4-BE49-F238E27FC236}">
                <a16:creationId xmlns:a16="http://schemas.microsoft.com/office/drawing/2014/main" id="{4E523971-29C5-489C-85D7-529CF0F51123}"/>
              </a:ext>
            </a:extLst>
          </p:cNvPr>
          <p:cNvSpPr txBox="1">
            <a:spLocks/>
          </p:cNvSpPr>
          <p:nvPr/>
        </p:nvSpPr>
        <p:spPr>
          <a:xfrm>
            <a:off x="1050747" y="3893405"/>
            <a:ext cx="480940" cy="43557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5FA76967-89A4-4A6E-93A6-4CF3A7693DDB}"/>
              </a:ext>
            </a:extLst>
          </p:cNvPr>
          <p:cNvSpPr/>
          <p:nvPr/>
        </p:nvSpPr>
        <p:spPr>
          <a:xfrm>
            <a:off x="1299824" y="5329855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Verificar Errores</a:t>
            </a:r>
          </a:p>
        </p:txBody>
      </p: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51D569BE-8DB7-474A-BB33-6CA39809DC65}"/>
              </a:ext>
            </a:extLst>
          </p:cNvPr>
          <p:cNvCxnSpPr>
            <a:stCxn id="35" idx="4"/>
            <a:endCxn id="50" idx="6"/>
          </p:cNvCxnSpPr>
          <p:nvPr/>
        </p:nvCxnSpPr>
        <p:spPr>
          <a:xfrm flipH="1">
            <a:off x="3017413" y="5298972"/>
            <a:ext cx="333601" cy="5004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7DFEF02E-F86D-4467-BC25-AB9686FE5499}"/>
              </a:ext>
            </a:extLst>
          </p:cNvPr>
          <p:cNvCxnSpPr>
            <a:stCxn id="36" idx="4"/>
            <a:endCxn id="50" idx="2"/>
          </p:cNvCxnSpPr>
          <p:nvPr/>
        </p:nvCxnSpPr>
        <p:spPr>
          <a:xfrm>
            <a:off x="1094906" y="5298972"/>
            <a:ext cx="204918" cy="5004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: angular 62">
            <a:extLst>
              <a:ext uri="{FF2B5EF4-FFF2-40B4-BE49-F238E27FC236}">
                <a16:creationId xmlns:a16="http://schemas.microsoft.com/office/drawing/2014/main" id="{E1D3AE25-C58F-4DC9-B6F9-9EF1F6C45798}"/>
              </a:ext>
            </a:extLst>
          </p:cNvPr>
          <p:cNvCxnSpPr>
            <a:cxnSpLocks/>
            <a:endCxn id="13" idx="3"/>
          </p:cNvCxnSpPr>
          <p:nvPr/>
        </p:nvCxnSpPr>
        <p:spPr>
          <a:xfrm rot="16200000" flipV="1">
            <a:off x="8628850" y="974092"/>
            <a:ext cx="1498808" cy="45312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Marcador de contenido 2">
            <a:extLst>
              <a:ext uri="{FF2B5EF4-FFF2-40B4-BE49-F238E27FC236}">
                <a16:creationId xmlns:a16="http://schemas.microsoft.com/office/drawing/2014/main" id="{1837EEA4-0606-4500-BEC7-940A3BBFCB85}"/>
              </a:ext>
            </a:extLst>
          </p:cNvPr>
          <p:cNvSpPr txBox="1">
            <a:spLocks/>
          </p:cNvSpPr>
          <p:nvPr/>
        </p:nvSpPr>
        <p:spPr>
          <a:xfrm>
            <a:off x="9604815" y="1176470"/>
            <a:ext cx="456430" cy="43557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</a:p>
        </p:txBody>
      </p:sp>
      <p:sp>
        <p:nvSpPr>
          <p:cNvPr id="72" name="Flecha: a la derecha 71">
            <a:extLst>
              <a:ext uri="{FF2B5EF4-FFF2-40B4-BE49-F238E27FC236}">
                <a16:creationId xmlns:a16="http://schemas.microsoft.com/office/drawing/2014/main" id="{B2A79F44-D809-42D2-AEDC-9BAA27C5B731}"/>
              </a:ext>
            </a:extLst>
          </p:cNvPr>
          <p:cNvSpPr/>
          <p:nvPr/>
        </p:nvSpPr>
        <p:spPr>
          <a:xfrm rot="5400000">
            <a:off x="1889358" y="1127409"/>
            <a:ext cx="538519" cy="52233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3" name="Flecha: a la derecha 72">
            <a:extLst>
              <a:ext uri="{FF2B5EF4-FFF2-40B4-BE49-F238E27FC236}">
                <a16:creationId xmlns:a16="http://schemas.microsoft.com/office/drawing/2014/main" id="{65870AA7-9366-4244-B9BD-F0F23C7DF4BB}"/>
              </a:ext>
            </a:extLst>
          </p:cNvPr>
          <p:cNvSpPr/>
          <p:nvPr/>
        </p:nvSpPr>
        <p:spPr>
          <a:xfrm rot="5400000">
            <a:off x="8314229" y="926653"/>
            <a:ext cx="538519" cy="52233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64E6208D-8094-4E0C-8627-96A09CC4D7E0}"/>
              </a:ext>
            </a:extLst>
          </p:cNvPr>
          <p:cNvSpPr/>
          <p:nvPr/>
        </p:nvSpPr>
        <p:spPr>
          <a:xfrm>
            <a:off x="4873580" y="1672515"/>
            <a:ext cx="1253865" cy="6332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Predicción</a:t>
            </a:r>
          </a:p>
        </p:txBody>
      </p:sp>
      <p:cxnSp>
        <p:nvCxnSpPr>
          <p:cNvPr id="80" name="Conector recto de flecha 79">
            <a:extLst>
              <a:ext uri="{FF2B5EF4-FFF2-40B4-BE49-F238E27FC236}">
                <a16:creationId xmlns:a16="http://schemas.microsoft.com/office/drawing/2014/main" id="{EAEB2212-B975-4574-ADE8-FC831D0BB089}"/>
              </a:ext>
            </a:extLst>
          </p:cNvPr>
          <p:cNvCxnSpPr>
            <a:stCxn id="8" idx="2"/>
            <a:endCxn id="78" idx="0"/>
          </p:cNvCxnSpPr>
          <p:nvPr/>
        </p:nvCxnSpPr>
        <p:spPr>
          <a:xfrm>
            <a:off x="5491710" y="1388574"/>
            <a:ext cx="8803" cy="2839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Elipse 80">
            <a:extLst>
              <a:ext uri="{FF2B5EF4-FFF2-40B4-BE49-F238E27FC236}">
                <a16:creationId xmlns:a16="http://schemas.microsoft.com/office/drawing/2014/main" id="{B069E9EA-4B0D-41A8-BDBE-6DAB7066616D}"/>
              </a:ext>
            </a:extLst>
          </p:cNvPr>
          <p:cNvSpPr/>
          <p:nvPr/>
        </p:nvSpPr>
        <p:spPr>
          <a:xfrm>
            <a:off x="4636443" y="3102575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Leer Sensor</a:t>
            </a:r>
          </a:p>
        </p:txBody>
      </p:sp>
      <p:sp>
        <p:nvSpPr>
          <p:cNvPr id="82" name="Elipse 81">
            <a:extLst>
              <a:ext uri="{FF2B5EF4-FFF2-40B4-BE49-F238E27FC236}">
                <a16:creationId xmlns:a16="http://schemas.microsoft.com/office/drawing/2014/main" id="{EBE3050F-5530-4E14-A5F0-273555683BEE}"/>
              </a:ext>
            </a:extLst>
          </p:cNvPr>
          <p:cNvSpPr/>
          <p:nvPr/>
        </p:nvSpPr>
        <p:spPr>
          <a:xfrm>
            <a:off x="4635035" y="4327939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Calculo Red</a:t>
            </a:r>
          </a:p>
        </p:txBody>
      </p:sp>
      <p:sp>
        <p:nvSpPr>
          <p:cNvPr id="87" name="Elipse 86">
            <a:extLst>
              <a:ext uri="{FF2B5EF4-FFF2-40B4-BE49-F238E27FC236}">
                <a16:creationId xmlns:a16="http://schemas.microsoft.com/office/drawing/2014/main" id="{4CDC7E2D-79F0-472B-8A38-1F998894515B}"/>
              </a:ext>
            </a:extLst>
          </p:cNvPr>
          <p:cNvSpPr/>
          <p:nvPr/>
        </p:nvSpPr>
        <p:spPr>
          <a:xfrm>
            <a:off x="4635035" y="5588840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Mostrar Resultado</a:t>
            </a:r>
          </a:p>
        </p:txBody>
      </p:sp>
      <p:cxnSp>
        <p:nvCxnSpPr>
          <p:cNvPr id="89" name="Conector: angular 88">
            <a:extLst>
              <a:ext uri="{FF2B5EF4-FFF2-40B4-BE49-F238E27FC236}">
                <a16:creationId xmlns:a16="http://schemas.microsoft.com/office/drawing/2014/main" id="{F4988A20-FB63-4080-BFE9-351D2A6502E3}"/>
              </a:ext>
            </a:extLst>
          </p:cNvPr>
          <p:cNvCxnSpPr>
            <a:stCxn id="81" idx="6"/>
            <a:endCxn id="82" idx="6"/>
          </p:cNvCxnSpPr>
          <p:nvPr/>
        </p:nvCxnSpPr>
        <p:spPr>
          <a:xfrm flipH="1">
            <a:off x="6352624" y="3572132"/>
            <a:ext cx="1408" cy="1225364"/>
          </a:xfrm>
          <a:prstGeom prst="bentConnector3">
            <a:avLst>
              <a:gd name="adj1" fmla="val -1623579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: angular 90">
            <a:extLst>
              <a:ext uri="{FF2B5EF4-FFF2-40B4-BE49-F238E27FC236}">
                <a16:creationId xmlns:a16="http://schemas.microsoft.com/office/drawing/2014/main" id="{20C36A7A-6F33-4DB5-9095-07D8B45117AD}"/>
              </a:ext>
            </a:extLst>
          </p:cNvPr>
          <p:cNvCxnSpPr>
            <a:stCxn id="82" idx="2"/>
            <a:endCxn id="87" idx="2"/>
          </p:cNvCxnSpPr>
          <p:nvPr/>
        </p:nvCxnSpPr>
        <p:spPr>
          <a:xfrm rot="10800000" flipV="1">
            <a:off x="4635035" y="4797495"/>
            <a:ext cx="12700" cy="1260901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lecha: a la derecha 94">
            <a:extLst>
              <a:ext uri="{FF2B5EF4-FFF2-40B4-BE49-F238E27FC236}">
                <a16:creationId xmlns:a16="http://schemas.microsoft.com/office/drawing/2014/main" id="{22526C82-FC0F-4B20-821B-B89458232A5F}"/>
              </a:ext>
            </a:extLst>
          </p:cNvPr>
          <p:cNvSpPr/>
          <p:nvPr/>
        </p:nvSpPr>
        <p:spPr>
          <a:xfrm rot="5400000">
            <a:off x="5222449" y="2448078"/>
            <a:ext cx="538519" cy="52233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9" name="Conector: angular 98">
            <a:extLst>
              <a:ext uri="{FF2B5EF4-FFF2-40B4-BE49-F238E27FC236}">
                <a16:creationId xmlns:a16="http://schemas.microsoft.com/office/drawing/2014/main" id="{805577AB-A0A8-49D1-982A-011D936FB81E}"/>
              </a:ext>
            </a:extLst>
          </p:cNvPr>
          <p:cNvCxnSpPr>
            <a:stCxn id="8" idx="3"/>
            <a:endCxn id="31" idx="3"/>
          </p:cNvCxnSpPr>
          <p:nvPr/>
        </p:nvCxnSpPr>
        <p:spPr>
          <a:xfrm>
            <a:off x="6394783" y="878860"/>
            <a:ext cx="1447493" cy="107350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985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>
            <a:extLst>
              <a:ext uri="{FF2B5EF4-FFF2-40B4-BE49-F238E27FC236}">
                <a16:creationId xmlns:a16="http://schemas.microsoft.com/office/drawing/2014/main" id="{FB5DADCA-6773-4DFE-8231-31F5957C8E26}"/>
              </a:ext>
            </a:extLst>
          </p:cNvPr>
          <p:cNvSpPr/>
          <p:nvPr/>
        </p:nvSpPr>
        <p:spPr>
          <a:xfrm>
            <a:off x="3489244" y="3328275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Conectar </a:t>
            </a:r>
            <a:r>
              <a:rPr lang="es-ES" dirty="0" err="1">
                <a:solidFill>
                  <a:schemeClr val="tx1"/>
                </a:solidFill>
              </a:rPr>
              <a:t>Wi</a:t>
            </a:r>
            <a:r>
              <a:rPr lang="es-ES" dirty="0">
                <a:solidFill>
                  <a:schemeClr val="tx1"/>
                </a:solidFill>
              </a:rPr>
              <a:t>-Fi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68D784A5-1F46-4905-9FCA-C749DA9418FC}"/>
              </a:ext>
            </a:extLst>
          </p:cNvPr>
          <p:cNvSpPr/>
          <p:nvPr/>
        </p:nvSpPr>
        <p:spPr>
          <a:xfrm>
            <a:off x="3544803" y="4600877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Descargar Modelo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E473A81B-CDFB-4642-9AB0-4171EEFCF966}"/>
              </a:ext>
            </a:extLst>
          </p:cNvPr>
          <p:cNvSpPr/>
          <p:nvPr/>
        </p:nvSpPr>
        <p:spPr>
          <a:xfrm>
            <a:off x="3555597" y="5888795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Verificar y almacenar Modelo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9E34F2A-4BD3-4257-8ECB-CFACBF6448EE}"/>
              </a:ext>
            </a:extLst>
          </p:cNvPr>
          <p:cNvSpPr/>
          <p:nvPr/>
        </p:nvSpPr>
        <p:spPr>
          <a:xfrm>
            <a:off x="8437546" y="320546"/>
            <a:ext cx="1806147" cy="10194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Web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94AFECB-5BE0-4DFA-827F-44EC97F24777}"/>
              </a:ext>
            </a:extLst>
          </p:cNvPr>
          <p:cNvSpPr/>
          <p:nvPr/>
        </p:nvSpPr>
        <p:spPr>
          <a:xfrm>
            <a:off x="3717937" y="650938"/>
            <a:ext cx="1253865" cy="6332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Loop</a:t>
            </a:r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16" name="Conector: angular 15">
            <a:extLst>
              <a:ext uri="{FF2B5EF4-FFF2-40B4-BE49-F238E27FC236}">
                <a16:creationId xmlns:a16="http://schemas.microsoft.com/office/drawing/2014/main" id="{68124A83-7F6C-42C3-90CE-88ED2D2B440F}"/>
              </a:ext>
            </a:extLst>
          </p:cNvPr>
          <p:cNvCxnSpPr>
            <a:stCxn id="6" idx="2"/>
            <a:endCxn id="7" idx="2"/>
          </p:cNvCxnSpPr>
          <p:nvPr/>
        </p:nvCxnSpPr>
        <p:spPr>
          <a:xfrm rot="10800000" flipH="1" flipV="1">
            <a:off x="3489243" y="3797832"/>
            <a:ext cx="55559" cy="1272602"/>
          </a:xfrm>
          <a:prstGeom prst="bentConnector3">
            <a:avLst>
              <a:gd name="adj1" fmla="val -4114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: angular 17">
            <a:extLst>
              <a:ext uri="{FF2B5EF4-FFF2-40B4-BE49-F238E27FC236}">
                <a16:creationId xmlns:a16="http://schemas.microsoft.com/office/drawing/2014/main" id="{5DAA2EC4-DC16-4C7A-97C4-DAA457760C28}"/>
              </a:ext>
            </a:extLst>
          </p:cNvPr>
          <p:cNvCxnSpPr>
            <a:stCxn id="7" idx="6"/>
            <a:endCxn id="9" idx="6"/>
          </p:cNvCxnSpPr>
          <p:nvPr/>
        </p:nvCxnSpPr>
        <p:spPr>
          <a:xfrm>
            <a:off x="5262392" y="5070434"/>
            <a:ext cx="10794" cy="1287918"/>
          </a:xfrm>
          <a:prstGeom prst="bentConnector3">
            <a:avLst>
              <a:gd name="adj1" fmla="val 221784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: angular 26">
            <a:extLst>
              <a:ext uri="{FF2B5EF4-FFF2-40B4-BE49-F238E27FC236}">
                <a16:creationId xmlns:a16="http://schemas.microsoft.com/office/drawing/2014/main" id="{39F3B46B-B59E-4FE2-B479-D72D36492E58}"/>
              </a:ext>
            </a:extLst>
          </p:cNvPr>
          <p:cNvCxnSpPr>
            <a:cxnSpLocks/>
            <a:stCxn id="31" idx="0"/>
            <a:endCxn id="6" idx="6"/>
          </p:cNvCxnSpPr>
          <p:nvPr/>
        </p:nvCxnSpPr>
        <p:spPr>
          <a:xfrm>
            <a:off x="5165879" y="2466389"/>
            <a:ext cx="40954" cy="1331443"/>
          </a:xfrm>
          <a:prstGeom prst="bentConnector3">
            <a:avLst>
              <a:gd name="adj1" fmla="val 65818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ángulo 27">
            <a:extLst>
              <a:ext uri="{FF2B5EF4-FFF2-40B4-BE49-F238E27FC236}">
                <a16:creationId xmlns:a16="http://schemas.microsoft.com/office/drawing/2014/main" id="{24428C94-6C8D-42D1-A469-4E34FFD55A70}"/>
              </a:ext>
            </a:extLst>
          </p:cNvPr>
          <p:cNvSpPr/>
          <p:nvPr/>
        </p:nvSpPr>
        <p:spPr>
          <a:xfrm>
            <a:off x="866890" y="657132"/>
            <a:ext cx="1253865" cy="6332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Setup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9762D388-3BAB-419A-BC55-567F4FD58AB8}"/>
              </a:ext>
            </a:extLst>
          </p:cNvPr>
          <p:cNvSpPr/>
          <p:nvPr/>
        </p:nvSpPr>
        <p:spPr>
          <a:xfrm>
            <a:off x="639458" y="2270512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Inicializar Variables</a:t>
            </a:r>
          </a:p>
        </p:txBody>
      </p:sp>
      <p:sp>
        <p:nvSpPr>
          <p:cNvPr id="31" name="Hexágono 30">
            <a:extLst>
              <a:ext uri="{FF2B5EF4-FFF2-40B4-BE49-F238E27FC236}">
                <a16:creationId xmlns:a16="http://schemas.microsoft.com/office/drawing/2014/main" id="{2EDC14A5-E02A-445B-A400-D79AC9F4701E}"/>
              </a:ext>
            </a:extLst>
          </p:cNvPr>
          <p:cNvSpPr/>
          <p:nvPr/>
        </p:nvSpPr>
        <p:spPr>
          <a:xfrm>
            <a:off x="3596780" y="2035445"/>
            <a:ext cx="1569099" cy="861887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Bandera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Descarga</a:t>
            </a:r>
          </a:p>
        </p:txBody>
      </p:sp>
      <p:sp>
        <p:nvSpPr>
          <p:cNvPr id="39" name="Marcador de contenido 2">
            <a:extLst>
              <a:ext uri="{FF2B5EF4-FFF2-40B4-BE49-F238E27FC236}">
                <a16:creationId xmlns:a16="http://schemas.microsoft.com/office/drawing/2014/main" id="{22660006-CE44-4396-8593-793539829024}"/>
              </a:ext>
            </a:extLst>
          </p:cNvPr>
          <p:cNvSpPr txBox="1">
            <a:spLocks/>
          </p:cNvSpPr>
          <p:nvPr/>
        </p:nvSpPr>
        <p:spPr>
          <a:xfrm>
            <a:off x="5395574" y="2873176"/>
            <a:ext cx="456430" cy="435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</a:p>
        </p:txBody>
      </p:sp>
      <p:sp>
        <p:nvSpPr>
          <p:cNvPr id="66" name="Marcador de contenido 2">
            <a:extLst>
              <a:ext uri="{FF2B5EF4-FFF2-40B4-BE49-F238E27FC236}">
                <a16:creationId xmlns:a16="http://schemas.microsoft.com/office/drawing/2014/main" id="{1837EEA4-0606-4500-BEC7-940A3BBFCB85}"/>
              </a:ext>
            </a:extLst>
          </p:cNvPr>
          <p:cNvSpPr txBox="1">
            <a:spLocks/>
          </p:cNvSpPr>
          <p:nvPr/>
        </p:nvSpPr>
        <p:spPr>
          <a:xfrm>
            <a:off x="2944066" y="1612657"/>
            <a:ext cx="456430" cy="43557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</a:p>
        </p:txBody>
      </p:sp>
      <p:sp>
        <p:nvSpPr>
          <p:cNvPr id="73" name="Flecha: a la derecha 72">
            <a:extLst>
              <a:ext uri="{FF2B5EF4-FFF2-40B4-BE49-F238E27FC236}">
                <a16:creationId xmlns:a16="http://schemas.microsoft.com/office/drawing/2014/main" id="{65870AA7-9366-4244-B9BD-F0F23C7DF4BB}"/>
              </a:ext>
            </a:extLst>
          </p:cNvPr>
          <p:cNvSpPr/>
          <p:nvPr/>
        </p:nvSpPr>
        <p:spPr>
          <a:xfrm rot="5400000">
            <a:off x="4134339" y="1442984"/>
            <a:ext cx="538519" cy="52233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64E6208D-8094-4E0C-8627-96A09CC4D7E0}"/>
              </a:ext>
            </a:extLst>
          </p:cNvPr>
          <p:cNvSpPr/>
          <p:nvPr/>
        </p:nvSpPr>
        <p:spPr>
          <a:xfrm>
            <a:off x="8728136" y="1738188"/>
            <a:ext cx="1253865" cy="6332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Predicción</a:t>
            </a:r>
          </a:p>
        </p:txBody>
      </p:sp>
      <p:cxnSp>
        <p:nvCxnSpPr>
          <p:cNvPr id="80" name="Conector recto de flecha 79">
            <a:extLst>
              <a:ext uri="{FF2B5EF4-FFF2-40B4-BE49-F238E27FC236}">
                <a16:creationId xmlns:a16="http://schemas.microsoft.com/office/drawing/2014/main" id="{EAEB2212-B975-4574-ADE8-FC831D0BB089}"/>
              </a:ext>
            </a:extLst>
          </p:cNvPr>
          <p:cNvCxnSpPr>
            <a:stCxn id="8" idx="2"/>
            <a:endCxn id="78" idx="0"/>
          </p:cNvCxnSpPr>
          <p:nvPr/>
        </p:nvCxnSpPr>
        <p:spPr>
          <a:xfrm>
            <a:off x="9340620" y="1339974"/>
            <a:ext cx="14449" cy="3982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Elipse 80">
            <a:extLst>
              <a:ext uri="{FF2B5EF4-FFF2-40B4-BE49-F238E27FC236}">
                <a16:creationId xmlns:a16="http://schemas.microsoft.com/office/drawing/2014/main" id="{B069E9EA-4B0D-41A8-BDBE-6DAB7066616D}"/>
              </a:ext>
            </a:extLst>
          </p:cNvPr>
          <p:cNvSpPr/>
          <p:nvPr/>
        </p:nvSpPr>
        <p:spPr>
          <a:xfrm>
            <a:off x="8470627" y="3191907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Leer Sensor</a:t>
            </a:r>
          </a:p>
        </p:txBody>
      </p:sp>
      <p:sp>
        <p:nvSpPr>
          <p:cNvPr id="82" name="Elipse 81">
            <a:extLst>
              <a:ext uri="{FF2B5EF4-FFF2-40B4-BE49-F238E27FC236}">
                <a16:creationId xmlns:a16="http://schemas.microsoft.com/office/drawing/2014/main" id="{EBE3050F-5530-4E14-A5F0-273555683BEE}"/>
              </a:ext>
            </a:extLst>
          </p:cNvPr>
          <p:cNvSpPr/>
          <p:nvPr/>
        </p:nvSpPr>
        <p:spPr>
          <a:xfrm>
            <a:off x="8468924" y="4494541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Cálculo Red Neuronal</a:t>
            </a:r>
          </a:p>
        </p:txBody>
      </p:sp>
      <p:sp>
        <p:nvSpPr>
          <p:cNvPr id="87" name="Elipse 86">
            <a:extLst>
              <a:ext uri="{FF2B5EF4-FFF2-40B4-BE49-F238E27FC236}">
                <a16:creationId xmlns:a16="http://schemas.microsoft.com/office/drawing/2014/main" id="{4CDC7E2D-79F0-472B-8A38-1F998894515B}"/>
              </a:ext>
            </a:extLst>
          </p:cNvPr>
          <p:cNvSpPr/>
          <p:nvPr/>
        </p:nvSpPr>
        <p:spPr>
          <a:xfrm>
            <a:off x="8468924" y="5855063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Mostrar Resultados</a:t>
            </a:r>
          </a:p>
        </p:txBody>
      </p:sp>
      <p:sp>
        <p:nvSpPr>
          <p:cNvPr id="95" name="Flecha: a la derecha 94">
            <a:extLst>
              <a:ext uri="{FF2B5EF4-FFF2-40B4-BE49-F238E27FC236}">
                <a16:creationId xmlns:a16="http://schemas.microsoft.com/office/drawing/2014/main" id="{22526C82-FC0F-4B20-821B-B89458232A5F}"/>
              </a:ext>
            </a:extLst>
          </p:cNvPr>
          <p:cNvSpPr/>
          <p:nvPr/>
        </p:nvSpPr>
        <p:spPr>
          <a:xfrm rot="5400000">
            <a:off x="9085808" y="2493385"/>
            <a:ext cx="538519" cy="52233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B61B4C69-B32F-48A7-982D-3BF6AFEEB7C5}"/>
              </a:ext>
            </a:extLst>
          </p:cNvPr>
          <p:cNvSpPr/>
          <p:nvPr/>
        </p:nvSpPr>
        <p:spPr>
          <a:xfrm>
            <a:off x="639458" y="4071807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Cargar Modelo</a:t>
            </a: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2FC0E15D-F4AF-42FC-9A93-C38BA4E222C5}"/>
              </a:ext>
            </a:extLst>
          </p:cNvPr>
          <p:cNvSpPr/>
          <p:nvPr/>
        </p:nvSpPr>
        <p:spPr>
          <a:xfrm>
            <a:off x="502132" y="5806419"/>
            <a:ext cx="1983377" cy="10153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Iniciar </a:t>
            </a:r>
            <a:r>
              <a:rPr lang="es-ES" dirty="0" err="1">
                <a:solidFill>
                  <a:schemeClr val="tx1"/>
                </a:solidFill>
              </a:rPr>
              <a:t>Wi</a:t>
            </a:r>
            <a:r>
              <a:rPr lang="es-ES" dirty="0">
                <a:solidFill>
                  <a:schemeClr val="tx1"/>
                </a:solidFill>
              </a:rPr>
              <a:t>-Fi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Y Servidor Web</a:t>
            </a:r>
          </a:p>
        </p:txBody>
      </p:sp>
      <p:sp>
        <p:nvSpPr>
          <p:cNvPr id="88" name="Flecha: a la derecha 87">
            <a:extLst>
              <a:ext uri="{FF2B5EF4-FFF2-40B4-BE49-F238E27FC236}">
                <a16:creationId xmlns:a16="http://schemas.microsoft.com/office/drawing/2014/main" id="{365ED40A-771F-4993-9CF8-0D0216ECA554}"/>
              </a:ext>
            </a:extLst>
          </p:cNvPr>
          <p:cNvSpPr/>
          <p:nvPr/>
        </p:nvSpPr>
        <p:spPr>
          <a:xfrm rot="5400000">
            <a:off x="1224562" y="1519300"/>
            <a:ext cx="538519" cy="52233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2FFA7FB9-9B25-4397-873F-EA9C0D5D816C}"/>
              </a:ext>
            </a:extLst>
          </p:cNvPr>
          <p:cNvCxnSpPr>
            <a:stCxn id="81" idx="4"/>
            <a:endCxn id="82" idx="0"/>
          </p:cNvCxnSpPr>
          <p:nvPr/>
        </p:nvCxnSpPr>
        <p:spPr>
          <a:xfrm flipH="1">
            <a:off x="9327719" y="4131020"/>
            <a:ext cx="1703" cy="363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: angular 107">
            <a:extLst>
              <a:ext uri="{FF2B5EF4-FFF2-40B4-BE49-F238E27FC236}">
                <a16:creationId xmlns:a16="http://schemas.microsoft.com/office/drawing/2014/main" id="{CB7E460E-5DD8-4875-89E9-406BBEEF6334}"/>
              </a:ext>
            </a:extLst>
          </p:cNvPr>
          <p:cNvCxnSpPr>
            <a:stCxn id="31" idx="3"/>
            <a:endCxn id="13" idx="1"/>
          </p:cNvCxnSpPr>
          <p:nvPr/>
        </p:nvCxnSpPr>
        <p:spPr>
          <a:xfrm rot="10800000" flipH="1">
            <a:off x="3596779" y="967581"/>
            <a:ext cx="121157" cy="1498808"/>
          </a:xfrm>
          <a:prstGeom prst="bentConnector3">
            <a:avLst>
              <a:gd name="adj1" fmla="val -18868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ángulo 109">
            <a:extLst>
              <a:ext uri="{FF2B5EF4-FFF2-40B4-BE49-F238E27FC236}">
                <a16:creationId xmlns:a16="http://schemas.microsoft.com/office/drawing/2014/main" id="{FDB52EDE-B0EB-432D-A79D-30925A07098C}"/>
              </a:ext>
            </a:extLst>
          </p:cNvPr>
          <p:cNvSpPr/>
          <p:nvPr/>
        </p:nvSpPr>
        <p:spPr>
          <a:xfrm>
            <a:off x="10531521" y="1738188"/>
            <a:ext cx="1575877" cy="6332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Configuración</a:t>
            </a:r>
          </a:p>
        </p:txBody>
      </p:sp>
      <p:sp>
        <p:nvSpPr>
          <p:cNvPr id="111" name="Elipse 110">
            <a:extLst>
              <a:ext uri="{FF2B5EF4-FFF2-40B4-BE49-F238E27FC236}">
                <a16:creationId xmlns:a16="http://schemas.microsoft.com/office/drawing/2014/main" id="{3BEF9FFE-5B3A-405A-8510-FDCD6998A98E}"/>
              </a:ext>
            </a:extLst>
          </p:cNvPr>
          <p:cNvSpPr/>
          <p:nvPr/>
        </p:nvSpPr>
        <p:spPr>
          <a:xfrm>
            <a:off x="10462369" y="3191907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Aplicar Cambios</a:t>
            </a:r>
          </a:p>
        </p:txBody>
      </p:sp>
      <p:sp>
        <p:nvSpPr>
          <p:cNvPr id="115" name="Flecha: a la derecha 114">
            <a:extLst>
              <a:ext uri="{FF2B5EF4-FFF2-40B4-BE49-F238E27FC236}">
                <a16:creationId xmlns:a16="http://schemas.microsoft.com/office/drawing/2014/main" id="{863ECB72-B370-417A-AF75-731C17C04875}"/>
              </a:ext>
            </a:extLst>
          </p:cNvPr>
          <p:cNvSpPr/>
          <p:nvPr/>
        </p:nvSpPr>
        <p:spPr>
          <a:xfrm rot="5400000">
            <a:off x="11077550" y="2493385"/>
            <a:ext cx="538519" cy="52233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8" name="Rectángulo 117">
            <a:extLst>
              <a:ext uri="{FF2B5EF4-FFF2-40B4-BE49-F238E27FC236}">
                <a16:creationId xmlns:a16="http://schemas.microsoft.com/office/drawing/2014/main" id="{FC7F44DC-3B39-45AF-BE18-85A6302515F5}"/>
              </a:ext>
            </a:extLst>
          </p:cNvPr>
          <p:cNvSpPr/>
          <p:nvPr/>
        </p:nvSpPr>
        <p:spPr>
          <a:xfrm>
            <a:off x="6699270" y="1741532"/>
            <a:ext cx="1253865" cy="6332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Actualizar Modelo</a:t>
            </a:r>
          </a:p>
        </p:txBody>
      </p:sp>
      <p:cxnSp>
        <p:nvCxnSpPr>
          <p:cNvPr id="120" name="Conector recto de flecha 119">
            <a:extLst>
              <a:ext uri="{FF2B5EF4-FFF2-40B4-BE49-F238E27FC236}">
                <a16:creationId xmlns:a16="http://schemas.microsoft.com/office/drawing/2014/main" id="{7C1E98CE-2397-4928-ABCD-06AA31490A2A}"/>
              </a:ext>
            </a:extLst>
          </p:cNvPr>
          <p:cNvCxnSpPr>
            <a:cxnSpLocks/>
            <a:stCxn id="8" idx="1"/>
            <a:endCxn id="118" idx="0"/>
          </p:cNvCxnSpPr>
          <p:nvPr/>
        </p:nvCxnSpPr>
        <p:spPr>
          <a:xfrm flipH="1">
            <a:off x="7326203" y="830260"/>
            <a:ext cx="1111343" cy="911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cto de flecha 121">
            <a:extLst>
              <a:ext uri="{FF2B5EF4-FFF2-40B4-BE49-F238E27FC236}">
                <a16:creationId xmlns:a16="http://schemas.microsoft.com/office/drawing/2014/main" id="{977F5143-5A54-4278-AB65-6935E65EEBA3}"/>
              </a:ext>
            </a:extLst>
          </p:cNvPr>
          <p:cNvCxnSpPr>
            <a:stCxn id="8" idx="3"/>
            <a:endCxn id="110" idx="0"/>
          </p:cNvCxnSpPr>
          <p:nvPr/>
        </p:nvCxnSpPr>
        <p:spPr>
          <a:xfrm>
            <a:off x="10243693" y="830260"/>
            <a:ext cx="1075767" cy="9079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Elipse 123">
            <a:extLst>
              <a:ext uri="{FF2B5EF4-FFF2-40B4-BE49-F238E27FC236}">
                <a16:creationId xmlns:a16="http://schemas.microsoft.com/office/drawing/2014/main" id="{CEB8783E-B9BA-46BA-89A4-C7F14DAE11B3}"/>
              </a:ext>
            </a:extLst>
          </p:cNvPr>
          <p:cNvSpPr/>
          <p:nvPr/>
        </p:nvSpPr>
        <p:spPr>
          <a:xfrm>
            <a:off x="6339997" y="3185728"/>
            <a:ext cx="1846095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Verificar Parámetros </a:t>
            </a:r>
          </a:p>
        </p:txBody>
      </p:sp>
      <p:sp>
        <p:nvSpPr>
          <p:cNvPr id="126" name="Elipse 125">
            <a:extLst>
              <a:ext uri="{FF2B5EF4-FFF2-40B4-BE49-F238E27FC236}">
                <a16:creationId xmlns:a16="http://schemas.microsoft.com/office/drawing/2014/main" id="{38F3F511-4C91-4CB5-92A8-F60B9C4881D9}"/>
              </a:ext>
            </a:extLst>
          </p:cNvPr>
          <p:cNvSpPr/>
          <p:nvPr/>
        </p:nvSpPr>
        <p:spPr>
          <a:xfrm>
            <a:off x="6404249" y="4600877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Activar Bandera Descarga</a:t>
            </a:r>
          </a:p>
        </p:txBody>
      </p:sp>
      <p:sp>
        <p:nvSpPr>
          <p:cNvPr id="127" name="Elipse 126">
            <a:extLst>
              <a:ext uri="{FF2B5EF4-FFF2-40B4-BE49-F238E27FC236}">
                <a16:creationId xmlns:a16="http://schemas.microsoft.com/office/drawing/2014/main" id="{B5C33254-A260-4AF4-B09B-64EFD29A9716}"/>
              </a:ext>
            </a:extLst>
          </p:cNvPr>
          <p:cNvSpPr/>
          <p:nvPr/>
        </p:nvSpPr>
        <p:spPr>
          <a:xfrm>
            <a:off x="10460664" y="4481896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Reiniciar </a:t>
            </a:r>
            <a:r>
              <a:rPr lang="es-ES" dirty="0" err="1">
                <a:solidFill>
                  <a:schemeClr val="tx1"/>
                </a:solidFill>
              </a:rPr>
              <a:t>Wi</a:t>
            </a:r>
            <a:r>
              <a:rPr lang="es-ES" dirty="0">
                <a:solidFill>
                  <a:schemeClr val="tx1"/>
                </a:solidFill>
              </a:rPr>
              <a:t>-Fi</a:t>
            </a:r>
          </a:p>
        </p:txBody>
      </p:sp>
      <p:cxnSp>
        <p:nvCxnSpPr>
          <p:cNvPr id="129" name="Conector recto de flecha 128">
            <a:extLst>
              <a:ext uri="{FF2B5EF4-FFF2-40B4-BE49-F238E27FC236}">
                <a16:creationId xmlns:a16="http://schemas.microsoft.com/office/drawing/2014/main" id="{E2B7DB90-0D7F-4455-A3D8-A8D158FEB7D0}"/>
              </a:ext>
            </a:extLst>
          </p:cNvPr>
          <p:cNvCxnSpPr>
            <a:stCxn id="124" idx="4"/>
            <a:endCxn id="126" idx="0"/>
          </p:cNvCxnSpPr>
          <p:nvPr/>
        </p:nvCxnSpPr>
        <p:spPr>
          <a:xfrm flipH="1">
            <a:off x="7263044" y="4124841"/>
            <a:ext cx="1" cy="4760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cto de flecha 130">
            <a:extLst>
              <a:ext uri="{FF2B5EF4-FFF2-40B4-BE49-F238E27FC236}">
                <a16:creationId xmlns:a16="http://schemas.microsoft.com/office/drawing/2014/main" id="{E0F567F5-7508-49B6-9B88-1E5F70C36BA3}"/>
              </a:ext>
            </a:extLst>
          </p:cNvPr>
          <p:cNvCxnSpPr>
            <a:cxnSpLocks/>
            <a:stCxn id="111" idx="4"/>
            <a:endCxn id="127" idx="0"/>
          </p:cNvCxnSpPr>
          <p:nvPr/>
        </p:nvCxnSpPr>
        <p:spPr>
          <a:xfrm flipH="1">
            <a:off x="11319459" y="4131020"/>
            <a:ext cx="1705" cy="350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cto de flecha 132">
            <a:extLst>
              <a:ext uri="{FF2B5EF4-FFF2-40B4-BE49-F238E27FC236}">
                <a16:creationId xmlns:a16="http://schemas.microsoft.com/office/drawing/2014/main" id="{592C56DA-FF0F-416B-B890-D8D62D89B048}"/>
              </a:ext>
            </a:extLst>
          </p:cNvPr>
          <p:cNvCxnSpPr>
            <a:stCxn id="82" idx="4"/>
            <a:endCxn id="87" idx="0"/>
          </p:cNvCxnSpPr>
          <p:nvPr/>
        </p:nvCxnSpPr>
        <p:spPr>
          <a:xfrm>
            <a:off x="9327719" y="5433654"/>
            <a:ext cx="0" cy="4214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Flecha: a la derecha 133">
            <a:extLst>
              <a:ext uri="{FF2B5EF4-FFF2-40B4-BE49-F238E27FC236}">
                <a16:creationId xmlns:a16="http://schemas.microsoft.com/office/drawing/2014/main" id="{1CAD147B-868D-448F-9B18-B5958A0892C0}"/>
              </a:ext>
            </a:extLst>
          </p:cNvPr>
          <p:cNvSpPr/>
          <p:nvPr/>
        </p:nvSpPr>
        <p:spPr>
          <a:xfrm rot="5400000">
            <a:off x="7061510" y="2560537"/>
            <a:ext cx="538519" cy="52233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5" name="Conector: angular 144">
            <a:extLst>
              <a:ext uri="{FF2B5EF4-FFF2-40B4-BE49-F238E27FC236}">
                <a16:creationId xmlns:a16="http://schemas.microsoft.com/office/drawing/2014/main" id="{074448ED-1B95-4DE4-B9C9-82DE635C268D}"/>
              </a:ext>
            </a:extLst>
          </p:cNvPr>
          <p:cNvCxnSpPr>
            <a:stCxn id="29" idx="2"/>
            <a:endCxn id="40" idx="2"/>
          </p:cNvCxnSpPr>
          <p:nvPr/>
        </p:nvCxnSpPr>
        <p:spPr>
          <a:xfrm rot="10800000" flipV="1">
            <a:off x="639458" y="2740068"/>
            <a:ext cx="12700" cy="1801295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ector: angular 146">
            <a:extLst>
              <a:ext uri="{FF2B5EF4-FFF2-40B4-BE49-F238E27FC236}">
                <a16:creationId xmlns:a16="http://schemas.microsoft.com/office/drawing/2014/main" id="{4F169A8B-9B8E-41DD-B212-17B173A43688}"/>
              </a:ext>
            </a:extLst>
          </p:cNvPr>
          <p:cNvCxnSpPr>
            <a:stCxn id="40" idx="6"/>
            <a:endCxn id="41" idx="6"/>
          </p:cNvCxnSpPr>
          <p:nvPr/>
        </p:nvCxnSpPr>
        <p:spPr>
          <a:xfrm>
            <a:off x="2357047" y="4541364"/>
            <a:ext cx="128462" cy="1772710"/>
          </a:xfrm>
          <a:prstGeom prst="bentConnector3">
            <a:avLst>
              <a:gd name="adj1" fmla="val 27795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141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B013106-F9D7-4ABB-A0DD-D2FEBB4BBF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53" t="14938" r="5439" b="38913"/>
          <a:stretch/>
        </p:blipFill>
        <p:spPr>
          <a:xfrm>
            <a:off x="2310714" y="1025612"/>
            <a:ext cx="9218140" cy="316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20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D603AC3-830E-40E3-BE90-7BFF7C8EB771}"/>
              </a:ext>
            </a:extLst>
          </p:cNvPr>
          <p:cNvSpPr/>
          <p:nvPr/>
        </p:nvSpPr>
        <p:spPr>
          <a:xfrm>
            <a:off x="7051590" y="-2711143"/>
            <a:ext cx="6096000" cy="1228028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/>
              <a:t>Trial 5 Complete [00h 00m 14s]</a:t>
            </a:r>
          </a:p>
          <a:p>
            <a:r>
              <a:rPr lang="es-ES" dirty="0" err="1"/>
              <a:t>val_accuracy</a:t>
            </a:r>
            <a:r>
              <a:rPr lang="es-ES" dirty="0"/>
              <a:t>: 0.8599999845027924</a:t>
            </a:r>
          </a:p>
          <a:p>
            <a:endParaRPr lang="es-ES" dirty="0"/>
          </a:p>
          <a:p>
            <a:r>
              <a:rPr lang="es-ES" dirty="0" err="1"/>
              <a:t>Best</a:t>
            </a:r>
            <a:r>
              <a:rPr lang="es-ES" dirty="0"/>
              <a:t> </a:t>
            </a:r>
            <a:r>
              <a:rPr lang="es-ES" dirty="0" err="1"/>
              <a:t>val_accuracy</a:t>
            </a:r>
            <a:r>
              <a:rPr lang="es-ES" dirty="0"/>
              <a:t> So Far: 0.9900000095367432</a:t>
            </a:r>
          </a:p>
          <a:p>
            <a:r>
              <a:rPr lang="es-ES" dirty="0"/>
              <a:t>Total </a:t>
            </a:r>
            <a:r>
              <a:rPr lang="es-ES" dirty="0" err="1"/>
              <a:t>elapsed</a:t>
            </a:r>
            <a:r>
              <a:rPr lang="es-ES" dirty="0"/>
              <a:t> time: 00h 01m 05s</a:t>
            </a:r>
          </a:p>
          <a:p>
            <a:r>
              <a:rPr lang="es-ES" dirty="0" err="1"/>
              <a:t>Hyperband</a:t>
            </a:r>
            <a:endParaRPr lang="es-ES" dirty="0"/>
          </a:p>
          <a:p>
            <a:r>
              <a:rPr lang="es-ES" dirty="0"/>
              <a:t>{'units_0': 288, '</a:t>
            </a:r>
            <a:r>
              <a:rPr lang="es-ES" dirty="0" err="1"/>
              <a:t>activation</a:t>
            </a:r>
            <a:r>
              <a:rPr lang="es-ES" dirty="0"/>
              <a:t>': '</a:t>
            </a:r>
            <a:r>
              <a:rPr lang="es-ES" dirty="0" err="1"/>
              <a:t>tanh</a:t>
            </a:r>
            <a:r>
              <a:rPr lang="es-ES" dirty="0"/>
              <a:t>', '</a:t>
            </a:r>
            <a:r>
              <a:rPr lang="es-ES" dirty="0" err="1"/>
              <a:t>dropout</a:t>
            </a:r>
            <a:r>
              <a:rPr lang="es-ES" dirty="0"/>
              <a:t>': False, '</a:t>
            </a:r>
            <a:r>
              <a:rPr lang="es-ES" dirty="0" err="1"/>
              <a:t>learning_rate</a:t>
            </a:r>
            <a:r>
              <a:rPr lang="es-ES" dirty="0"/>
              <a:t>': 0.01, '</a:t>
            </a:r>
            <a:r>
              <a:rPr lang="es-ES" dirty="0" err="1"/>
              <a:t>tuner</a:t>
            </a:r>
            <a:r>
              <a:rPr lang="es-ES" dirty="0"/>
              <a:t>/</a:t>
            </a:r>
            <a:r>
              <a:rPr lang="es-ES" dirty="0" err="1"/>
              <a:t>epochs</a:t>
            </a:r>
            <a:r>
              <a:rPr lang="es-ES" dirty="0"/>
              <a:t>': 50, '</a:t>
            </a:r>
            <a:r>
              <a:rPr lang="es-ES" dirty="0" err="1"/>
              <a:t>tuner</a:t>
            </a:r>
            <a:r>
              <a:rPr lang="es-ES" dirty="0"/>
              <a:t>/</a:t>
            </a:r>
            <a:r>
              <a:rPr lang="es-ES" dirty="0" err="1"/>
              <a:t>initial_epoch</a:t>
            </a:r>
            <a:r>
              <a:rPr lang="es-ES" dirty="0"/>
              <a:t>': 17, '</a:t>
            </a:r>
            <a:r>
              <a:rPr lang="es-ES" dirty="0" err="1"/>
              <a:t>tuner</a:t>
            </a:r>
            <a:r>
              <a:rPr lang="es-ES" dirty="0"/>
              <a:t>/bracket': 3, '</a:t>
            </a:r>
            <a:r>
              <a:rPr lang="es-ES" dirty="0" err="1"/>
              <a:t>tuner</a:t>
            </a:r>
            <a:r>
              <a:rPr lang="es-ES" dirty="0"/>
              <a:t>/round': 3, '</a:t>
            </a:r>
            <a:r>
              <a:rPr lang="es-ES" dirty="0" err="1"/>
              <a:t>tuner</a:t>
            </a:r>
            <a:r>
              <a:rPr lang="es-ES" dirty="0"/>
              <a:t>/</a:t>
            </a:r>
            <a:r>
              <a:rPr lang="es-ES" dirty="0" err="1"/>
              <a:t>trial_id</a:t>
            </a:r>
            <a:r>
              <a:rPr lang="es-ES" dirty="0"/>
              <a:t>': '0046'}</a:t>
            </a:r>
          </a:p>
          <a:p>
            <a:r>
              <a:rPr lang="es-ES" dirty="0" err="1"/>
              <a:t>Model</a:t>
            </a:r>
            <a:r>
              <a:rPr lang="es-ES" dirty="0"/>
              <a:t>: "sequential_1"</a:t>
            </a:r>
          </a:p>
          <a:p>
            <a:r>
              <a:rPr lang="es-ES" dirty="0"/>
              <a:t>_________________________________________________________________</a:t>
            </a:r>
          </a:p>
          <a:p>
            <a:r>
              <a:rPr lang="es-ES" dirty="0"/>
              <a:t> </a:t>
            </a:r>
            <a:r>
              <a:rPr lang="es-ES" dirty="0" err="1"/>
              <a:t>Layer</a:t>
            </a:r>
            <a:r>
              <a:rPr lang="es-ES" dirty="0"/>
              <a:t> (</a:t>
            </a:r>
            <a:r>
              <a:rPr lang="es-ES" dirty="0" err="1"/>
              <a:t>type</a:t>
            </a:r>
            <a:r>
              <a:rPr lang="es-ES" dirty="0"/>
              <a:t>)                Output </a:t>
            </a:r>
            <a:r>
              <a:rPr lang="es-ES" dirty="0" err="1"/>
              <a:t>Shape</a:t>
            </a:r>
            <a:r>
              <a:rPr lang="es-ES" dirty="0"/>
              <a:t>              </a:t>
            </a:r>
            <a:r>
              <a:rPr lang="es-ES" dirty="0" err="1"/>
              <a:t>Param</a:t>
            </a:r>
            <a:r>
              <a:rPr lang="es-ES" dirty="0"/>
              <a:t> #</a:t>
            </a:r>
          </a:p>
          <a:p>
            <a:r>
              <a:rPr lang="es-ES" dirty="0"/>
              <a:t>=================================================================</a:t>
            </a:r>
          </a:p>
          <a:p>
            <a:r>
              <a:rPr lang="es-ES" dirty="0"/>
              <a:t> dense_2 (Dense)             (</a:t>
            </a:r>
            <a:r>
              <a:rPr lang="es-ES" dirty="0" err="1"/>
              <a:t>None</a:t>
            </a:r>
            <a:r>
              <a:rPr lang="es-ES" dirty="0"/>
              <a:t>, 288)               5472</a:t>
            </a:r>
          </a:p>
          <a:p>
            <a:endParaRPr lang="es-ES" dirty="0"/>
          </a:p>
          <a:p>
            <a:r>
              <a:rPr lang="es-ES" dirty="0"/>
              <a:t> dense_3 (Dense)             (</a:t>
            </a:r>
            <a:r>
              <a:rPr lang="es-ES" dirty="0" err="1"/>
              <a:t>None</a:t>
            </a:r>
            <a:r>
              <a:rPr lang="es-ES" dirty="0"/>
              <a:t>, 5)                 1445</a:t>
            </a:r>
          </a:p>
          <a:p>
            <a:endParaRPr lang="es-ES" dirty="0"/>
          </a:p>
          <a:p>
            <a:r>
              <a:rPr lang="es-ES" dirty="0"/>
              <a:t>=================================================================</a:t>
            </a:r>
          </a:p>
          <a:p>
            <a:r>
              <a:rPr lang="es-ES" dirty="0"/>
              <a:t>Total </a:t>
            </a:r>
            <a:r>
              <a:rPr lang="es-ES" dirty="0" err="1"/>
              <a:t>params</a:t>
            </a:r>
            <a:r>
              <a:rPr lang="es-ES" dirty="0"/>
              <a:t>: 6917 (27.02 KB)</a:t>
            </a:r>
          </a:p>
          <a:p>
            <a:r>
              <a:rPr lang="es-ES" dirty="0" err="1"/>
              <a:t>Trainable</a:t>
            </a:r>
            <a:r>
              <a:rPr lang="es-ES" dirty="0"/>
              <a:t> </a:t>
            </a:r>
            <a:r>
              <a:rPr lang="es-ES" dirty="0" err="1"/>
              <a:t>params</a:t>
            </a:r>
            <a:r>
              <a:rPr lang="es-ES" dirty="0"/>
              <a:t>: 6917 (27.02 KB)</a:t>
            </a:r>
          </a:p>
          <a:p>
            <a:r>
              <a:rPr lang="es-ES" dirty="0"/>
              <a:t>Non-</a:t>
            </a:r>
            <a:r>
              <a:rPr lang="es-ES" dirty="0" err="1"/>
              <a:t>trainable</a:t>
            </a:r>
            <a:r>
              <a:rPr lang="es-ES" dirty="0"/>
              <a:t> </a:t>
            </a:r>
            <a:r>
              <a:rPr lang="es-ES" dirty="0" err="1"/>
              <a:t>params</a:t>
            </a:r>
            <a:r>
              <a:rPr lang="es-ES" dirty="0"/>
              <a:t>: 0 (0.00 Byte)</a:t>
            </a:r>
          </a:p>
          <a:p>
            <a:r>
              <a:rPr lang="es-ES" dirty="0"/>
              <a:t>_________________________________________________________________</a:t>
            </a:r>
          </a:p>
          <a:p>
            <a:r>
              <a:rPr lang="es-ES" dirty="0" err="1"/>
              <a:t>RandomSearch</a:t>
            </a:r>
            <a:endParaRPr lang="es-ES" dirty="0"/>
          </a:p>
          <a:p>
            <a:r>
              <a:rPr lang="es-ES" dirty="0"/>
              <a:t>{'units_0': 224, '</a:t>
            </a:r>
            <a:r>
              <a:rPr lang="es-ES" dirty="0" err="1"/>
              <a:t>activation</a:t>
            </a:r>
            <a:r>
              <a:rPr lang="es-ES" dirty="0"/>
              <a:t>': '</a:t>
            </a:r>
            <a:r>
              <a:rPr lang="es-ES" dirty="0" err="1"/>
              <a:t>relu</a:t>
            </a:r>
            <a:r>
              <a:rPr lang="es-ES" dirty="0"/>
              <a:t>', '</a:t>
            </a:r>
            <a:r>
              <a:rPr lang="es-ES" dirty="0" err="1"/>
              <a:t>dropout</a:t>
            </a:r>
            <a:r>
              <a:rPr lang="es-ES" dirty="0"/>
              <a:t>': False, '</a:t>
            </a:r>
            <a:r>
              <a:rPr lang="es-ES" dirty="0" err="1"/>
              <a:t>learning_rate</a:t>
            </a:r>
            <a:r>
              <a:rPr lang="es-ES" dirty="0"/>
              <a:t>': 0.01}</a:t>
            </a:r>
          </a:p>
          <a:p>
            <a:r>
              <a:rPr lang="es-ES" dirty="0" err="1"/>
              <a:t>Model</a:t>
            </a:r>
            <a:r>
              <a:rPr lang="es-ES" dirty="0"/>
              <a:t>: "sequential_2"</a:t>
            </a:r>
          </a:p>
          <a:p>
            <a:r>
              <a:rPr lang="es-ES" dirty="0"/>
              <a:t>_________________________________________________________________</a:t>
            </a:r>
          </a:p>
          <a:p>
            <a:r>
              <a:rPr lang="es-ES" dirty="0"/>
              <a:t> </a:t>
            </a:r>
            <a:r>
              <a:rPr lang="es-ES" dirty="0" err="1"/>
              <a:t>Layer</a:t>
            </a:r>
            <a:r>
              <a:rPr lang="es-ES" dirty="0"/>
              <a:t> (</a:t>
            </a:r>
            <a:r>
              <a:rPr lang="es-ES" dirty="0" err="1"/>
              <a:t>type</a:t>
            </a:r>
            <a:r>
              <a:rPr lang="es-ES" dirty="0"/>
              <a:t>)                Output </a:t>
            </a:r>
            <a:r>
              <a:rPr lang="es-ES" dirty="0" err="1"/>
              <a:t>Shape</a:t>
            </a:r>
            <a:r>
              <a:rPr lang="es-ES" dirty="0"/>
              <a:t>              </a:t>
            </a:r>
            <a:r>
              <a:rPr lang="es-ES" dirty="0" err="1"/>
              <a:t>Param</a:t>
            </a:r>
            <a:r>
              <a:rPr lang="es-ES" dirty="0"/>
              <a:t> #</a:t>
            </a:r>
          </a:p>
          <a:p>
            <a:r>
              <a:rPr lang="es-ES" dirty="0"/>
              <a:t>=================================================================</a:t>
            </a:r>
          </a:p>
          <a:p>
            <a:r>
              <a:rPr lang="es-ES" dirty="0"/>
              <a:t> dense_4 (Dense)             (</a:t>
            </a:r>
            <a:r>
              <a:rPr lang="es-ES" dirty="0" err="1"/>
              <a:t>None</a:t>
            </a:r>
            <a:r>
              <a:rPr lang="es-ES" dirty="0"/>
              <a:t>, 224)               4256</a:t>
            </a:r>
          </a:p>
          <a:p>
            <a:endParaRPr lang="es-ES" dirty="0"/>
          </a:p>
          <a:p>
            <a:r>
              <a:rPr lang="es-ES" dirty="0"/>
              <a:t> dense_5 (Dense)             (</a:t>
            </a:r>
            <a:r>
              <a:rPr lang="es-ES" dirty="0" err="1"/>
              <a:t>None</a:t>
            </a:r>
            <a:r>
              <a:rPr lang="es-ES" dirty="0"/>
              <a:t>, 5)                 1125</a:t>
            </a:r>
          </a:p>
          <a:p>
            <a:endParaRPr lang="es-ES" dirty="0"/>
          </a:p>
          <a:p>
            <a:r>
              <a:rPr lang="es-ES" dirty="0"/>
              <a:t>=================================================================</a:t>
            </a:r>
          </a:p>
          <a:p>
            <a:r>
              <a:rPr lang="es-ES" dirty="0"/>
              <a:t>Total </a:t>
            </a:r>
            <a:r>
              <a:rPr lang="es-ES" dirty="0" err="1"/>
              <a:t>params</a:t>
            </a:r>
            <a:r>
              <a:rPr lang="es-ES" dirty="0"/>
              <a:t>: 5381 (21.02 KB)</a:t>
            </a:r>
          </a:p>
          <a:p>
            <a:r>
              <a:rPr lang="es-ES" dirty="0" err="1"/>
              <a:t>Trainable</a:t>
            </a:r>
            <a:r>
              <a:rPr lang="es-ES" dirty="0"/>
              <a:t> </a:t>
            </a:r>
            <a:r>
              <a:rPr lang="es-ES" dirty="0" err="1"/>
              <a:t>params</a:t>
            </a:r>
            <a:r>
              <a:rPr lang="es-ES" dirty="0"/>
              <a:t>: 5381 (21.02 KB)</a:t>
            </a:r>
          </a:p>
          <a:p>
            <a:r>
              <a:rPr lang="es-ES" dirty="0"/>
              <a:t>Non-</a:t>
            </a:r>
            <a:r>
              <a:rPr lang="es-ES" dirty="0" err="1"/>
              <a:t>trainable</a:t>
            </a:r>
            <a:r>
              <a:rPr lang="es-ES" dirty="0"/>
              <a:t> </a:t>
            </a:r>
            <a:r>
              <a:rPr lang="es-ES" dirty="0" err="1"/>
              <a:t>params</a:t>
            </a:r>
            <a:r>
              <a:rPr lang="es-ES" dirty="0"/>
              <a:t>: 0 (0.00 Byte)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6127F86-10F8-4A12-BC0F-635A6CE80CA8}"/>
              </a:ext>
            </a:extLst>
          </p:cNvPr>
          <p:cNvSpPr/>
          <p:nvPr/>
        </p:nvSpPr>
        <p:spPr>
          <a:xfrm>
            <a:off x="453081" y="-113387656"/>
            <a:ext cx="6096000" cy="235264404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s-ES" dirty="0"/>
          </a:p>
          <a:p>
            <a:r>
              <a:rPr lang="es-ES" dirty="0"/>
              <a:t>{'units_0': 192, '</a:t>
            </a:r>
            <a:r>
              <a:rPr lang="es-ES" dirty="0" err="1"/>
              <a:t>activation</a:t>
            </a:r>
            <a:r>
              <a:rPr lang="es-ES" dirty="0"/>
              <a:t>': '</a:t>
            </a:r>
            <a:r>
              <a:rPr lang="es-ES" dirty="0" err="1"/>
              <a:t>tanh</a:t>
            </a:r>
            <a:r>
              <a:rPr lang="es-ES" dirty="0"/>
              <a:t>', '</a:t>
            </a:r>
            <a:r>
              <a:rPr lang="es-ES" dirty="0" err="1"/>
              <a:t>learning_rate</a:t>
            </a:r>
            <a:r>
              <a:rPr lang="es-ES" dirty="0"/>
              <a:t>': 0.01, '</a:t>
            </a:r>
            <a:r>
              <a:rPr lang="es-ES" dirty="0" err="1"/>
              <a:t>tuner</a:t>
            </a:r>
            <a:r>
              <a:rPr lang="es-ES" dirty="0"/>
              <a:t>/</a:t>
            </a:r>
            <a:r>
              <a:rPr lang="es-ES" dirty="0" err="1"/>
              <a:t>epochs</a:t>
            </a:r>
            <a:r>
              <a:rPr lang="es-ES" dirty="0"/>
              <a:t>': 50, '</a:t>
            </a:r>
            <a:r>
              <a:rPr lang="es-ES" dirty="0" err="1"/>
              <a:t>tuner</a:t>
            </a:r>
            <a:r>
              <a:rPr lang="es-ES" dirty="0"/>
              <a:t>/</a:t>
            </a:r>
            <a:r>
              <a:rPr lang="es-ES" dirty="0" err="1"/>
              <a:t>initial_epoch</a:t>
            </a:r>
            <a:r>
              <a:rPr lang="es-ES" dirty="0"/>
              <a:t>': 17, '</a:t>
            </a:r>
            <a:r>
              <a:rPr lang="es-ES" dirty="0" err="1"/>
              <a:t>tuner</a:t>
            </a:r>
            <a:r>
              <a:rPr lang="es-ES" dirty="0"/>
              <a:t>/bracket': 3, '</a:t>
            </a:r>
            <a:r>
              <a:rPr lang="es-ES" dirty="0" err="1"/>
              <a:t>tuner</a:t>
            </a:r>
            <a:r>
              <a:rPr lang="es-ES" dirty="0"/>
              <a:t>/round': 3, '</a:t>
            </a:r>
            <a:r>
              <a:rPr lang="es-ES" dirty="0" err="1"/>
              <a:t>tuner</a:t>
            </a:r>
            <a:r>
              <a:rPr lang="es-ES" dirty="0"/>
              <a:t>/</a:t>
            </a:r>
            <a:r>
              <a:rPr lang="es-ES" dirty="0" err="1"/>
              <a:t>trial_id</a:t>
            </a:r>
            <a:r>
              <a:rPr lang="es-ES" dirty="0"/>
              <a:t>': '0049'}</a:t>
            </a:r>
          </a:p>
          <a:p>
            <a:r>
              <a:rPr lang="es-ES" dirty="0" err="1"/>
              <a:t>Model</a:t>
            </a:r>
            <a:r>
              <a:rPr lang="es-ES" dirty="0"/>
              <a:t>: "sequential_1"</a:t>
            </a:r>
          </a:p>
          <a:p>
            <a:r>
              <a:rPr lang="es-ES" dirty="0"/>
              <a:t>_________________________________________________________________</a:t>
            </a:r>
          </a:p>
          <a:p>
            <a:r>
              <a:rPr lang="es-ES" dirty="0"/>
              <a:t> </a:t>
            </a:r>
            <a:r>
              <a:rPr lang="es-ES" dirty="0" err="1"/>
              <a:t>Layer</a:t>
            </a:r>
            <a:r>
              <a:rPr lang="es-ES" dirty="0"/>
              <a:t> (</a:t>
            </a:r>
            <a:r>
              <a:rPr lang="es-ES" dirty="0" err="1"/>
              <a:t>type</a:t>
            </a:r>
            <a:r>
              <a:rPr lang="es-ES" dirty="0"/>
              <a:t>)                Output </a:t>
            </a:r>
            <a:r>
              <a:rPr lang="es-ES" dirty="0" err="1"/>
              <a:t>Shape</a:t>
            </a:r>
            <a:r>
              <a:rPr lang="es-ES" dirty="0"/>
              <a:t>              </a:t>
            </a:r>
            <a:r>
              <a:rPr lang="es-ES" dirty="0" err="1"/>
              <a:t>Param</a:t>
            </a:r>
            <a:r>
              <a:rPr lang="es-ES" dirty="0"/>
              <a:t> #</a:t>
            </a:r>
          </a:p>
          <a:p>
            <a:r>
              <a:rPr lang="es-ES" dirty="0"/>
              <a:t>=================================================================</a:t>
            </a:r>
          </a:p>
          <a:p>
            <a:r>
              <a:rPr lang="es-ES" dirty="0"/>
              <a:t> dense_2 (Dense)             (</a:t>
            </a:r>
            <a:r>
              <a:rPr lang="es-ES" dirty="0" err="1"/>
              <a:t>None</a:t>
            </a:r>
            <a:r>
              <a:rPr lang="es-ES" dirty="0"/>
              <a:t>, 192)               3648</a:t>
            </a:r>
          </a:p>
          <a:p>
            <a:endParaRPr lang="es-ES" dirty="0"/>
          </a:p>
          <a:p>
            <a:r>
              <a:rPr lang="es-ES" dirty="0"/>
              <a:t> dense_3 (Dense)             (</a:t>
            </a:r>
            <a:r>
              <a:rPr lang="es-ES" dirty="0" err="1"/>
              <a:t>None</a:t>
            </a:r>
            <a:r>
              <a:rPr lang="es-ES" dirty="0"/>
              <a:t>, 5)                 965</a:t>
            </a:r>
          </a:p>
          <a:p>
            <a:endParaRPr lang="es-ES" dirty="0"/>
          </a:p>
          <a:p>
            <a:r>
              <a:rPr lang="es-ES" dirty="0"/>
              <a:t>=================================================================</a:t>
            </a:r>
          </a:p>
          <a:p>
            <a:r>
              <a:rPr lang="es-ES" dirty="0"/>
              <a:t>Total </a:t>
            </a:r>
            <a:r>
              <a:rPr lang="es-ES" dirty="0" err="1"/>
              <a:t>params</a:t>
            </a:r>
            <a:r>
              <a:rPr lang="es-ES" dirty="0"/>
              <a:t>: 4613 (18.02 KB)</a:t>
            </a:r>
          </a:p>
          <a:p>
            <a:r>
              <a:rPr lang="es-ES" dirty="0" err="1"/>
              <a:t>Trainable</a:t>
            </a:r>
            <a:r>
              <a:rPr lang="es-ES" dirty="0"/>
              <a:t> </a:t>
            </a:r>
            <a:r>
              <a:rPr lang="es-ES" dirty="0" err="1"/>
              <a:t>params</a:t>
            </a:r>
            <a:r>
              <a:rPr lang="es-ES" dirty="0"/>
              <a:t>: 4613 (18.02 KB)</a:t>
            </a:r>
          </a:p>
          <a:p>
            <a:r>
              <a:rPr lang="es-ES" dirty="0"/>
              <a:t>Non-</a:t>
            </a:r>
            <a:r>
              <a:rPr lang="es-ES" dirty="0" err="1"/>
              <a:t>trainable</a:t>
            </a:r>
            <a:r>
              <a:rPr lang="es-ES" dirty="0"/>
              <a:t> </a:t>
            </a:r>
            <a:r>
              <a:rPr lang="es-ES" dirty="0" err="1"/>
              <a:t>params</a:t>
            </a:r>
            <a:r>
              <a:rPr lang="es-ES" dirty="0"/>
              <a:t>: 0 (0.00 Byte)</a:t>
            </a:r>
          </a:p>
          <a:p>
            <a:r>
              <a:rPr lang="es-ES" dirty="0"/>
              <a:t>_________________________________________________________________</a:t>
            </a:r>
          </a:p>
          <a:p>
            <a:r>
              <a:rPr lang="es-ES" dirty="0" err="1"/>
              <a:t>RandomSearch</a:t>
            </a:r>
            <a:endParaRPr lang="es-ES" dirty="0"/>
          </a:p>
          <a:p>
            <a:r>
              <a:rPr lang="es-ES" dirty="0"/>
              <a:t>{'units_0': 192, '</a:t>
            </a:r>
            <a:r>
              <a:rPr lang="es-ES" dirty="0" err="1"/>
              <a:t>activation</a:t>
            </a:r>
            <a:r>
              <a:rPr lang="es-ES" dirty="0"/>
              <a:t>': '</a:t>
            </a:r>
            <a:r>
              <a:rPr lang="es-ES" dirty="0" err="1"/>
              <a:t>tanh</a:t>
            </a:r>
            <a:r>
              <a:rPr lang="es-ES" dirty="0"/>
              <a:t>', '</a:t>
            </a:r>
            <a:r>
              <a:rPr lang="es-ES" dirty="0" err="1"/>
              <a:t>learning_rate</a:t>
            </a:r>
            <a:r>
              <a:rPr lang="es-ES" dirty="0"/>
              <a:t>': 0.001}</a:t>
            </a:r>
          </a:p>
          <a:p>
            <a:r>
              <a:rPr lang="es-ES" dirty="0" err="1"/>
              <a:t>Model</a:t>
            </a:r>
            <a:r>
              <a:rPr lang="es-ES" dirty="0"/>
              <a:t>: "sequential_2"</a:t>
            </a:r>
          </a:p>
          <a:p>
            <a:r>
              <a:rPr lang="es-ES" dirty="0"/>
              <a:t>_________________________________________________________________</a:t>
            </a:r>
          </a:p>
          <a:p>
            <a:r>
              <a:rPr lang="es-ES" dirty="0"/>
              <a:t> </a:t>
            </a:r>
            <a:r>
              <a:rPr lang="es-ES" dirty="0" err="1"/>
              <a:t>Layer</a:t>
            </a:r>
            <a:r>
              <a:rPr lang="es-ES" dirty="0"/>
              <a:t> (</a:t>
            </a:r>
            <a:r>
              <a:rPr lang="es-ES" dirty="0" err="1"/>
              <a:t>type</a:t>
            </a:r>
            <a:r>
              <a:rPr lang="es-ES" dirty="0"/>
              <a:t>)                Output </a:t>
            </a:r>
            <a:r>
              <a:rPr lang="es-ES" dirty="0" err="1"/>
              <a:t>Shape</a:t>
            </a:r>
            <a:r>
              <a:rPr lang="es-ES" dirty="0"/>
              <a:t>              </a:t>
            </a:r>
            <a:r>
              <a:rPr lang="es-ES" dirty="0" err="1"/>
              <a:t>Param</a:t>
            </a:r>
            <a:r>
              <a:rPr lang="es-ES" dirty="0"/>
              <a:t> #</a:t>
            </a:r>
          </a:p>
          <a:p>
            <a:r>
              <a:rPr lang="es-ES" dirty="0"/>
              <a:t>=================================================================</a:t>
            </a:r>
          </a:p>
          <a:p>
            <a:r>
              <a:rPr lang="es-ES" dirty="0"/>
              <a:t> dense_4 (Dense)             (</a:t>
            </a:r>
            <a:r>
              <a:rPr lang="es-ES" dirty="0" err="1"/>
              <a:t>None</a:t>
            </a:r>
            <a:r>
              <a:rPr lang="es-ES" dirty="0"/>
              <a:t>, 192)               3648</a:t>
            </a:r>
          </a:p>
          <a:p>
            <a:endParaRPr lang="es-ES" dirty="0"/>
          </a:p>
          <a:p>
            <a:r>
              <a:rPr lang="es-ES" dirty="0"/>
              <a:t> dense_5 (Dense)             (</a:t>
            </a:r>
            <a:r>
              <a:rPr lang="es-ES" dirty="0" err="1"/>
              <a:t>None</a:t>
            </a:r>
            <a:r>
              <a:rPr lang="es-ES" dirty="0"/>
              <a:t>, 5)                 965</a:t>
            </a:r>
          </a:p>
          <a:p>
            <a:endParaRPr lang="es-ES" dirty="0"/>
          </a:p>
          <a:p>
            <a:r>
              <a:rPr lang="es-ES" dirty="0"/>
              <a:t>=================================================================</a:t>
            </a:r>
          </a:p>
          <a:p>
            <a:r>
              <a:rPr lang="es-ES" dirty="0"/>
              <a:t>Total </a:t>
            </a:r>
            <a:r>
              <a:rPr lang="es-ES" dirty="0" err="1"/>
              <a:t>params</a:t>
            </a:r>
            <a:r>
              <a:rPr lang="es-ES" dirty="0"/>
              <a:t>: 4613 (18.02 KB)</a:t>
            </a:r>
          </a:p>
          <a:p>
            <a:r>
              <a:rPr lang="es-ES" dirty="0" err="1"/>
              <a:t>Trainable</a:t>
            </a:r>
            <a:r>
              <a:rPr lang="es-ES" dirty="0"/>
              <a:t> </a:t>
            </a:r>
            <a:r>
              <a:rPr lang="es-ES" dirty="0" err="1"/>
              <a:t>params</a:t>
            </a:r>
            <a:r>
              <a:rPr lang="es-ES" dirty="0"/>
              <a:t>: 4613 (18.02 KB)</a:t>
            </a:r>
          </a:p>
          <a:p>
            <a:r>
              <a:rPr lang="es-ES" dirty="0"/>
              <a:t>Non-</a:t>
            </a:r>
            <a:r>
              <a:rPr lang="es-ES" dirty="0" err="1"/>
              <a:t>trainable</a:t>
            </a:r>
            <a:r>
              <a:rPr lang="es-ES" dirty="0"/>
              <a:t> </a:t>
            </a:r>
            <a:r>
              <a:rPr lang="es-ES" dirty="0" err="1"/>
              <a:t>params</a:t>
            </a:r>
            <a:r>
              <a:rPr lang="es-ES" dirty="0"/>
              <a:t>: 0 (0.00 Byte)</a:t>
            </a:r>
          </a:p>
          <a:p>
            <a:r>
              <a:rPr lang="es-ES" dirty="0"/>
              <a:t>_________________________________________________________________</a:t>
            </a:r>
          </a:p>
          <a:p>
            <a:r>
              <a:rPr lang="es-ES" dirty="0" err="1"/>
              <a:t>Epoch</a:t>
            </a:r>
            <a:r>
              <a:rPr lang="es-ES" dirty="0"/>
              <a:t> 1/100</a:t>
            </a:r>
          </a:p>
          <a:p>
            <a:r>
              <a:rPr lang="es-ES" dirty="0"/>
              <a:t>7/7 [==============================] - 1s 76ms/step - </a:t>
            </a:r>
            <a:r>
              <a:rPr lang="es-ES" dirty="0" err="1"/>
              <a:t>loss</a:t>
            </a:r>
            <a:r>
              <a:rPr lang="es-ES" dirty="0"/>
              <a:t>: 1.5246 - </a:t>
            </a:r>
            <a:r>
              <a:rPr lang="es-ES" dirty="0" err="1"/>
              <a:t>accuracy</a:t>
            </a:r>
            <a:r>
              <a:rPr lang="es-ES" dirty="0"/>
              <a:t>: 0.2800 - </a:t>
            </a:r>
            <a:r>
              <a:rPr lang="es-ES" dirty="0" err="1"/>
              <a:t>val_loss</a:t>
            </a:r>
            <a:r>
              <a:rPr lang="es-ES" dirty="0"/>
              <a:t>: 1.3124 - </a:t>
            </a:r>
            <a:r>
              <a:rPr lang="es-ES" dirty="0" err="1"/>
              <a:t>val_accuracy</a:t>
            </a:r>
            <a:r>
              <a:rPr lang="es-ES" dirty="0"/>
              <a:t>: 0.3800</a:t>
            </a:r>
          </a:p>
          <a:p>
            <a:r>
              <a:rPr lang="es-ES" dirty="0" err="1"/>
              <a:t>Epoch</a:t>
            </a:r>
            <a:r>
              <a:rPr lang="es-ES" dirty="0"/>
              <a:t> 2/100</a:t>
            </a:r>
          </a:p>
          <a:p>
            <a:r>
              <a:rPr lang="es-ES" dirty="0"/>
              <a:t>7/7 [==============================] - 0s 15ms/step - </a:t>
            </a:r>
            <a:r>
              <a:rPr lang="es-ES" dirty="0" err="1"/>
              <a:t>loss</a:t>
            </a:r>
            <a:r>
              <a:rPr lang="es-ES" dirty="0"/>
              <a:t>: 1.3450 - </a:t>
            </a:r>
            <a:r>
              <a:rPr lang="es-ES" dirty="0" err="1"/>
              <a:t>accuracy</a:t>
            </a:r>
            <a:r>
              <a:rPr lang="es-ES" dirty="0"/>
              <a:t>: 0.4200 - </a:t>
            </a:r>
            <a:r>
              <a:rPr lang="es-ES" dirty="0" err="1"/>
              <a:t>val_loss</a:t>
            </a:r>
            <a:r>
              <a:rPr lang="es-ES" dirty="0"/>
              <a:t>: 1.1930 - </a:t>
            </a:r>
            <a:r>
              <a:rPr lang="es-ES" dirty="0" err="1"/>
              <a:t>val_accuracy</a:t>
            </a:r>
            <a:r>
              <a:rPr lang="es-ES" dirty="0"/>
              <a:t>: 0.3200</a:t>
            </a:r>
          </a:p>
          <a:p>
            <a:r>
              <a:rPr lang="es-ES" dirty="0" err="1"/>
              <a:t>Epoch</a:t>
            </a:r>
            <a:r>
              <a:rPr lang="es-ES" dirty="0"/>
              <a:t> 3/100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1.1496 - </a:t>
            </a:r>
            <a:r>
              <a:rPr lang="es-ES" dirty="0" err="1"/>
              <a:t>accuracy</a:t>
            </a:r>
            <a:r>
              <a:rPr lang="es-ES" dirty="0"/>
              <a:t>: 0.4200 - </a:t>
            </a:r>
            <a:r>
              <a:rPr lang="es-ES" dirty="0" err="1"/>
              <a:t>val_loss</a:t>
            </a:r>
            <a:r>
              <a:rPr lang="es-ES" dirty="0"/>
              <a:t>: 1.1366 - </a:t>
            </a:r>
            <a:r>
              <a:rPr lang="es-ES" dirty="0" err="1"/>
              <a:t>val_accuracy</a:t>
            </a:r>
            <a:r>
              <a:rPr lang="es-ES" dirty="0"/>
              <a:t>: 0.3200</a:t>
            </a:r>
          </a:p>
          <a:p>
            <a:r>
              <a:rPr lang="es-ES" dirty="0" err="1"/>
              <a:t>Epoch</a:t>
            </a:r>
            <a:r>
              <a:rPr lang="es-ES" dirty="0"/>
              <a:t> 4/100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1.0608 - </a:t>
            </a:r>
            <a:r>
              <a:rPr lang="es-ES" dirty="0" err="1"/>
              <a:t>accuracy</a:t>
            </a:r>
            <a:r>
              <a:rPr lang="es-ES" dirty="0"/>
              <a:t>: 0.4200 - </a:t>
            </a:r>
            <a:r>
              <a:rPr lang="es-ES" dirty="0" err="1"/>
              <a:t>val_loss</a:t>
            </a:r>
            <a:r>
              <a:rPr lang="es-ES" dirty="0"/>
              <a:t>: 1.0724 -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5/100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1.0752 - </a:t>
            </a:r>
            <a:r>
              <a:rPr lang="es-ES" dirty="0" err="1"/>
              <a:t>accuracy</a:t>
            </a:r>
            <a:r>
              <a:rPr lang="es-ES" dirty="0"/>
              <a:t>: 0.5500 - </a:t>
            </a:r>
            <a:r>
              <a:rPr lang="es-ES" dirty="0" err="1"/>
              <a:t>val_loss</a:t>
            </a:r>
            <a:r>
              <a:rPr lang="es-ES" dirty="0"/>
              <a:t>: 1.0534 - </a:t>
            </a:r>
            <a:r>
              <a:rPr lang="es-ES" dirty="0" err="1"/>
              <a:t>val_accuracy</a:t>
            </a:r>
            <a:r>
              <a:rPr lang="es-ES" dirty="0"/>
              <a:t>: 0.4000</a:t>
            </a:r>
          </a:p>
          <a:p>
            <a:r>
              <a:rPr lang="es-ES" dirty="0" err="1"/>
              <a:t>Epoch</a:t>
            </a:r>
            <a:r>
              <a:rPr lang="es-ES" dirty="0"/>
              <a:t> 6/100</a:t>
            </a:r>
          </a:p>
          <a:p>
            <a:r>
              <a:rPr lang="es-ES" dirty="0"/>
              <a:t>7/7 [==============================] - 0s 16ms/step - </a:t>
            </a:r>
            <a:r>
              <a:rPr lang="es-ES" dirty="0" err="1"/>
              <a:t>loss</a:t>
            </a:r>
            <a:r>
              <a:rPr lang="es-ES" dirty="0"/>
              <a:t>: 1.0191 - </a:t>
            </a:r>
            <a:r>
              <a:rPr lang="es-ES" dirty="0" err="1"/>
              <a:t>accuracy</a:t>
            </a:r>
            <a:r>
              <a:rPr lang="es-ES" dirty="0"/>
              <a:t>: 0.4700 - </a:t>
            </a:r>
            <a:r>
              <a:rPr lang="es-ES" dirty="0" err="1"/>
              <a:t>val_loss</a:t>
            </a:r>
            <a:r>
              <a:rPr lang="es-ES" dirty="0"/>
              <a:t>: 1.0287 - </a:t>
            </a:r>
            <a:r>
              <a:rPr lang="es-ES" dirty="0" err="1"/>
              <a:t>val_accuracy</a:t>
            </a:r>
            <a:r>
              <a:rPr lang="es-ES" dirty="0"/>
              <a:t>: 0.6000</a:t>
            </a:r>
          </a:p>
          <a:p>
            <a:r>
              <a:rPr lang="es-ES" dirty="0" err="1"/>
              <a:t>Epoch</a:t>
            </a:r>
            <a:r>
              <a:rPr lang="es-ES" dirty="0"/>
              <a:t> 7/100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0.9733 - </a:t>
            </a:r>
            <a:r>
              <a:rPr lang="es-ES" dirty="0" err="1"/>
              <a:t>accuracy</a:t>
            </a:r>
            <a:r>
              <a:rPr lang="es-ES" dirty="0"/>
              <a:t>: 0.5550 - </a:t>
            </a:r>
            <a:r>
              <a:rPr lang="es-ES" dirty="0" err="1"/>
              <a:t>val_loss</a:t>
            </a:r>
            <a:r>
              <a:rPr lang="es-ES" dirty="0"/>
              <a:t>: 0.9519 - </a:t>
            </a:r>
            <a:r>
              <a:rPr lang="es-ES" dirty="0" err="1"/>
              <a:t>val_accuracy</a:t>
            </a:r>
            <a:r>
              <a:rPr lang="es-ES" dirty="0"/>
              <a:t>: 0.6600</a:t>
            </a:r>
          </a:p>
          <a:p>
            <a:r>
              <a:rPr lang="es-ES" dirty="0" err="1"/>
              <a:t>Epoch</a:t>
            </a:r>
            <a:r>
              <a:rPr lang="es-ES" dirty="0"/>
              <a:t> 8/100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0.9468 - </a:t>
            </a:r>
            <a:r>
              <a:rPr lang="es-ES" dirty="0" err="1"/>
              <a:t>accuracy</a:t>
            </a:r>
            <a:r>
              <a:rPr lang="es-ES" dirty="0"/>
              <a:t>: 0.6150 - </a:t>
            </a:r>
            <a:r>
              <a:rPr lang="es-ES" dirty="0" err="1"/>
              <a:t>val_loss</a:t>
            </a:r>
            <a:r>
              <a:rPr lang="es-ES" dirty="0"/>
              <a:t>: 0.9369 - </a:t>
            </a:r>
            <a:r>
              <a:rPr lang="es-ES" dirty="0" err="1"/>
              <a:t>val_accuracy</a:t>
            </a:r>
            <a:r>
              <a:rPr lang="es-ES" dirty="0"/>
              <a:t>: 0.5600</a:t>
            </a:r>
          </a:p>
          <a:p>
            <a:r>
              <a:rPr lang="es-ES" dirty="0" err="1"/>
              <a:t>Epoch</a:t>
            </a:r>
            <a:r>
              <a:rPr lang="es-ES" dirty="0"/>
              <a:t> 9/100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0.9030 - </a:t>
            </a:r>
            <a:r>
              <a:rPr lang="es-ES" dirty="0" err="1"/>
              <a:t>accuracy</a:t>
            </a:r>
            <a:r>
              <a:rPr lang="es-ES" dirty="0"/>
              <a:t>: 0.7850 - </a:t>
            </a:r>
            <a:r>
              <a:rPr lang="es-ES" dirty="0" err="1"/>
              <a:t>val_loss</a:t>
            </a:r>
            <a:r>
              <a:rPr lang="es-ES" dirty="0"/>
              <a:t>: 0.9414 - </a:t>
            </a:r>
            <a:r>
              <a:rPr lang="es-ES" dirty="0" err="1"/>
              <a:t>val_accuracy</a:t>
            </a:r>
            <a:r>
              <a:rPr lang="es-ES" dirty="0"/>
              <a:t>: 0.5400</a:t>
            </a:r>
          </a:p>
          <a:p>
            <a:r>
              <a:rPr lang="es-ES" dirty="0" err="1"/>
              <a:t>Epoch</a:t>
            </a:r>
            <a:r>
              <a:rPr lang="es-ES" dirty="0"/>
              <a:t> 10/100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0.8761 - </a:t>
            </a:r>
            <a:r>
              <a:rPr lang="es-ES" dirty="0" err="1"/>
              <a:t>accuracy</a:t>
            </a:r>
            <a:r>
              <a:rPr lang="es-ES" dirty="0"/>
              <a:t>: 0.6050 - </a:t>
            </a:r>
            <a:r>
              <a:rPr lang="es-ES" dirty="0" err="1"/>
              <a:t>val_loss</a:t>
            </a:r>
            <a:r>
              <a:rPr lang="es-ES" dirty="0"/>
              <a:t>: 0.9464 - </a:t>
            </a:r>
            <a:r>
              <a:rPr lang="es-ES" dirty="0" err="1"/>
              <a:t>val_accuracy</a:t>
            </a:r>
            <a:r>
              <a:rPr lang="es-ES" dirty="0"/>
              <a:t>: 0.4400</a:t>
            </a:r>
          </a:p>
          <a:p>
            <a:r>
              <a:rPr lang="es-ES" dirty="0" err="1"/>
              <a:t>Epoch</a:t>
            </a:r>
            <a:r>
              <a:rPr lang="es-ES" dirty="0"/>
              <a:t> 11/100</a:t>
            </a:r>
          </a:p>
          <a:p>
            <a:r>
              <a:rPr lang="es-ES" dirty="0"/>
              <a:t>7/7 [==============================] - 0s 15ms/step - </a:t>
            </a:r>
            <a:r>
              <a:rPr lang="es-ES" dirty="0" err="1"/>
              <a:t>loss</a:t>
            </a:r>
            <a:r>
              <a:rPr lang="es-ES" dirty="0"/>
              <a:t>: 0.8894 - </a:t>
            </a:r>
            <a:r>
              <a:rPr lang="es-ES" dirty="0" err="1"/>
              <a:t>accuracy</a:t>
            </a:r>
            <a:r>
              <a:rPr lang="es-ES" dirty="0"/>
              <a:t>: 0.5250 - </a:t>
            </a:r>
            <a:r>
              <a:rPr lang="es-ES" dirty="0" err="1"/>
              <a:t>val_loss</a:t>
            </a:r>
            <a:r>
              <a:rPr lang="es-ES" dirty="0"/>
              <a:t>: 0.8184 - </a:t>
            </a:r>
            <a:r>
              <a:rPr lang="es-ES" dirty="0" err="1"/>
              <a:t>val_accuracy</a:t>
            </a:r>
            <a:r>
              <a:rPr lang="es-ES" dirty="0"/>
              <a:t>: 0.6400</a:t>
            </a:r>
          </a:p>
          <a:p>
            <a:r>
              <a:rPr lang="es-ES" dirty="0" err="1"/>
              <a:t>Epoch</a:t>
            </a:r>
            <a:r>
              <a:rPr lang="es-ES" dirty="0"/>
              <a:t> 12/100</a:t>
            </a:r>
          </a:p>
          <a:p>
            <a:r>
              <a:rPr lang="es-ES" dirty="0"/>
              <a:t>7/7 [==============================] - 0s 11ms/step - </a:t>
            </a:r>
            <a:r>
              <a:rPr lang="es-ES" dirty="0" err="1"/>
              <a:t>loss</a:t>
            </a:r>
            <a:r>
              <a:rPr lang="es-ES" dirty="0"/>
              <a:t>: 0.7835 - </a:t>
            </a:r>
            <a:r>
              <a:rPr lang="es-ES" dirty="0" err="1"/>
              <a:t>accuracy</a:t>
            </a:r>
            <a:r>
              <a:rPr lang="es-ES" dirty="0"/>
              <a:t>: 0.7100 - </a:t>
            </a:r>
            <a:r>
              <a:rPr lang="es-ES" dirty="0" err="1"/>
              <a:t>val_loss</a:t>
            </a:r>
            <a:r>
              <a:rPr lang="es-ES" dirty="0"/>
              <a:t>: 0.7419 - </a:t>
            </a:r>
            <a:r>
              <a:rPr lang="es-ES" dirty="0" err="1"/>
              <a:t>val_accuracy</a:t>
            </a:r>
            <a:r>
              <a:rPr lang="es-ES" dirty="0"/>
              <a:t>: 0.7600</a:t>
            </a:r>
          </a:p>
          <a:p>
            <a:r>
              <a:rPr lang="es-ES" dirty="0" err="1"/>
              <a:t>Epoch</a:t>
            </a:r>
            <a:r>
              <a:rPr lang="es-ES" dirty="0"/>
              <a:t> 13/100</a:t>
            </a:r>
          </a:p>
          <a:p>
            <a:r>
              <a:rPr lang="es-ES" dirty="0"/>
              <a:t>7/7 [==============================] - 0s 11ms/step - </a:t>
            </a:r>
            <a:r>
              <a:rPr lang="es-ES" dirty="0" err="1"/>
              <a:t>loss</a:t>
            </a:r>
            <a:r>
              <a:rPr lang="es-ES" dirty="0"/>
              <a:t>: 0.7607 - </a:t>
            </a:r>
            <a:r>
              <a:rPr lang="es-ES" dirty="0" err="1"/>
              <a:t>accuracy</a:t>
            </a:r>
            <a:r>
              <a:rPr lang="es-ES" dirty="0"/>
              <a:t>: 0.6800 - </a:t>
            </a:r>
            <a:r>
              <a:rPr lang="es-ES" dirty="0" err="1"/>
              <a:t>val_loss</a:t>
            </a:r>
            <a:r>
              <a:rPr lang="es-ES" dirty="0"/>
              <a:t>: 0.7158 - </a:t>
            </a:r>
            <a:r>
              <a:rPr lang="es-ES" dirty="0" err="1"/>
              <a:t>val_accuracy</a:t>
            </a:r>
            <a:r>
              <a:rPr lang="es-ES" dirty="0"/>
              <a:t>: 0.7800</a:t>
            </a:r>
          </a:p>
          <a:p>
            <a:r>
              <a:rPr lang="es-ES" dirty="0" err="1"/>
              <a:t>Epoch</a:t>
            </a:r>
            <a:r>
              <a:rPr lang="es-ES" dirty="0"/>
              <a:t> 14/100</a:t>
            </a:r>
          </a:p>
          <a:p>
            <a:r>
              <a:rPr lang="es-ES" dirty="0"/>
              <a:t>7/7 [==============================] - 0s 11ms/step - </a:t>
            </a:r>
            <a:r>
              <a:rPr lang="es-ES" dirty="0" err="1"/>
              <a:t>loss</a:t>
            </a:r>
            <a:r>
              <a:rPr lang="es-ES" dirty="0"/>
              <a:t>: 0.7336 - </a:t>
            </a:r>
            <a:r>
              <a:rPr lang="es-ES" dirty="0" err="1"/>
              <a:t>accuracy</a:t>
            </a:r>
            <a:r>
              <a:rPr lang="es-ES" dirty="0"/>
              <a:t>: 0.8100 - </a:t>
            </a:r>
            <a:r>
              <a:rPr lang="es-ES" dirty="0" err="1"/>
              <a:t>val_loss</a:t>
            </a:r>
            <a:r>
              <a:rPr lang="es-ES" dirty="0"/>
              <a:t>: 0.6774 -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15/100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0.6847 - </a:t>
            </a:r>
            <a:r>
              <a:rPr lang="es-ES" dirty="0" err="1"/>
              <a:t>accuracy</a:t>
            </a:r>
            <a:r>
              <a:rPr lang="es-ES" dirty="0"/>
              <a:t>: 0.7800 - </a:t>
            </a:r>
            <a:r>
              <a:rPr lang="es-ES" dirty="0" err="1"/>
              <a:t>val_loss</a:t>
            </a:r>
            <a:r>
              <a:rPr lang="es-ES" dirty="0"/>
              <a:t>: 0.6444 - </a:t>
            </a:r>
            <a:r>
              <a:rPr lang="es-ES" dirty="0" err="1"/>
              <a:t>val_accuracy</a:t>
            </a:r>
            <a:r>
              <a:rPr lang="es-ES" dirty="0"/>
              <a:t>: 0.8800</a:t>
            </a:r>
          </a:p>
          <a:p>
            <a:r>
              <a:rPr lang="es-ES" dirty="0" err="1"/>
              <a:t>Epoch</a:t>
            </a:r>
            <a:r>
              <a:rPr lang="es-ES" dirty="0"/>
              <a:t> 16/100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0.6490 - </a:t>
            </a:r>
            <a:r>
              <a:rPr lang="es-ES" dirty="0" err="1"/>
              <a:t>accuracy</a:t>
            </a:r>
            <a:r>
              <a:rPr lang="es-ES" dirty="0"/>
              <a:t>: 0.7050 - </a:t>
            </a:r>
            <a:r>
              <a:rPr lang="es-ES" dirty="0" err="1"/>
              <a:t>val_loss</a:t>
            </a:r>
            <a:r>
              <a:rPr lang="es-ES" dirty="0"/>
              <a:t>: 0.5926 - </a:t>
            </a:r>
            <a:r>
              <a:rPr lang="es-ES" dirty="0" err="1"/>
              <a:t>val_accuracy</a:t>
            </a:r>
            <a:r>
              <a:rPr lang="es-ES" dirty="0"/>
              <a:t>: 0.9600</a:t>
            </a:r>
          </a:p>
          <a:p>
            <a:r>
              <a:rPr lang="es-ES" dirty="0" err="1"/>
              <a:t>Epoch</a:t>
            </a:r>
            <a:r>
              <a:rPr lang="es-ES" dirty="0"/>
              <a:t> 17/100</a:t>
            </a:r>
          </a:p>
          <a:p>
            <a:r>
              <a:rPr lang="es-ES" dirty="0"/>
              <a:t>7/7 [==============================] - 0s 16ms/step - </a:t>
            </a:r>
            <a:r>
              <a:rPr lang="es-ES" dirty="0" err="1"/>
              <a:t>loss</a:t>
            </a:r>
            <a:r>
              <a:rPr lang="es-ES" dirty="0"/>
              <a:t>: 0.6075 - </a:t>
            </a:r>
            <a:r>
              <a:rPr lang="es-ES" dirty="0" err="1"/>
              <a:t>accuracy</a:t>
            </a:r>
            <a:r>
              <a:rPr lang="es-ES" dirty="0"/>
              <a:t>: 0.7850 - </a:t>
            </a:r>
            <a:r>
              <a:rPr lang="es-ES" dirty="0" err="1"/>
              <a:t>val_loss</a:t>
            </a:r>
            <a:r>
              <a:rPr lang="es-ES" dirty="0"/>
              <a:t>: 0.5633 -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18/100</a:t>
            </a:r>
          </a:p>
          <a:p>
            <a:r>
              <a:rPr lang="es-ES" dirty="0"/>
              <a:t>7/7 [==============================] - 0s 20ms/step - </a:t>
            </a:r>
            <a:r>
              <a:rPr lang="es-ES" dirty="0" err="1"/>
              <a:t>loss</a:t>
            </a:r>
            <a:r>
              <a:rPr lang="es-ES" dirty="0"/>
              <a:t>: 0.5716 - </a:t>
            </a:r>
            <a:r>
              <a:rPr lang="es-ES" dirty="0" err="1"/>
              <a:t>accuracy</a:t>
            </a:r>
            <a:r>
              <a:rPr lang="es-ES" dirty="0"/>
              <a:t>: 0.8400 - </a:t>
            </a:r>
            <a:r>
              <a:rPr lang="es-ES" dirty="0" err="1"/>
              <a:t>val_loss</a:t>
            </a:r>
            <a:r>
              <a:rPr lang="es-ES" dirty="0"/>
              <a:t>: 0.5835 - </a:t>
            </a:r>
            <a:r>
              <a:rPr lang="es-ES" dirty="0" err="1"/>
              <a:t>val_accuracy</a:t>
            </a:r>
            <a:r>
              <a:rPr lang="es-ES" dirty="0"/>
              <a:t>: 0.8200</a:t>
            </a:r>
          </a:p>
          <a:p>
            <a:r>
              <a:rPr lang="es-ES" dirty="0" err="1"/>
              <a:t>Epoch</a:t>
            </a:r>
            <a:r>
              <a:rPr lang="es-ES" dirty="0"/>
              <a:t> 19/100</a:t>
            </a:r>
          </a:p>
          <a:p>
            <a:r>
              <a:rPr lang="es-ES" dirty="0"/>
              <a:t>7/7 [==============================] - 0s 15ms/step - </a:t>
            </a:r>
            <a:r>
              <a:rPr lang="es-ES" dirty="0" err="1"/>
              <a:t>loss</a:t>
            </a:r>
            <a:r>
              <a:rPr lang="es-ES" dirty="0"/>
              <a:t>: 0.5440 - </a:t>
            </a:r>
            <a:r>
              <a:rPr lang="es-ES" dirty="0" err="1"/>
              <a:t>accuracy</a:t>
            </a:r>
            <a:r>
              <a:rPr lang="es-ES" dirty="0"/>
              <a:t>: 0.9050 - </a:t>
            </a:r>
            <a:r>
              <a:rPr lang="es-ES" dirty="0" err="1"/>
              <a:t>val_loss</a:t>
            </a:r>
            <a:r>
              <a:rPr lang="es-ES" dirty="0"/>
              <a:t>: 0.5487 - </a:t>
            </a:r>
            <a:r>
              <a:rPr lang="es-ES" dirty="0" err="1"/>
              <a:t>val_accuracy</a:t>
            </a:r>
            <a:r>
              <a:rPr lang="es-ES" dirty="0"/>
              <a:t>: 0.8800</a:t>
            </a:r>
          </a:p>
          <a:p>
            <a:r>
              <a:rPr lang="es-ES" dirty="0" err="1"/>
              <a:t>Epoch</a:t>
            </a:r>
            <a:r>
              <a:rPr lang="es-ES" dirty="0"/>
              <a:t> 20/100</a:t>
            </a:r>
          </a:p>
          <a:p>
            <a:r>
              <a:rPr lang="es-ES" dirty="0"/>
              <a:t>7/7 [==============================] - 0s 18ms/step - </a:t>
            </a:r>
            <a:r>
              <a:rPr lang="es-ES" dirty="0" err="1"/>
              <a:t>loss</a:t>
            </a:r>
            <a:r>
              <a:rPr lang="es-ES" dirty="0"/>
              <a:t>: 0.5285 - </a:t>
            </a:r>
            <a:r>
              <a:rPr lang="es-ES" dirty="0" err="1"/>
              <a:t>accuracy</a:t>
            </a:r>
            <a:r>
              <a:rPr lang="es-ES" dirty="0"/>
              <a:t>: 0.8300 - </a:t>
            </a:r>
            <a:r>
              <a:rPr lang="es-ES" dirty="0" err="1"/>
              <a:t>val_loss</a:t>
            </a:r>
            <a:r>
              <a:rPr lang="es-ES" dirty="0"/>
              <a:t>: 0.5866 - </a:t>
            </a:r>
            <a:r>
              <a:rPr lang="es-ES" dirty="0" err="1"/>
              <a:t>val_accuracy</a:t>
            </a:r>
            <a:r>
              <a:rPr lang="es-ES" dirty="0"/>
              <a:t>: 0.8600</a:t>
            </a:r>
          </a:p>
          <a:p>
            <a:r>
              <a:rPr lang="es-ES" dirty="0" err="1"/>
              <a:t>Epoch</a:t>
            </a:r>
            <a:r>
              <a:rPr lang="es-ES" dirty="0"/>
              <a:t> 21/100</a:t>
            </a:r>
          </a:p>
          <a:p>
            <a:r>
              <a:rPr lang="es-ES" dirty="0"/>
              <a:t>7/7 [==============================] - 0s 16ms/step - </a:t>
            </a:r>
            <a:r>
              <a:rPr lang="es-ES" dirty="0" err="1"/>
              <a:t>loss</a:t>
            </a:r>
            <a:r>
              <a:rPr lang="es-ES" dirty="0"/>
              <a:t>: 0.5370 - </a:t>
            </a:r>
            <a:r>
              <a:rPr lang="es-ES" dirty="0" err="1"/>
              <a:t>accuracy</a:t>
            </a:r>
            <a:r>
              <a:rPr lang="es-ES" dirty="0"/>
              <a:t>: 0.8150 - </a:t>
            </a:r>
            <a:r>
              <a:rPr lang="es-ES" dirty="0" err="1"/>
              <a:t>val_loss</a:t>
            </a:r>
            <a:r>
              <a:rPr lang="es-ES" dirty="0"/>
              <a:t>: 0.5702 - </a:t>
            </a:r>
            <a:r>
              <a:rPr lang="es-ES" dirty="0" err="1"/>
              <a:t>val_accuracy</a:t>
            </a:r>
            <a:r>
              <a:rPr lang="es-ES" dirty="0"/>
              <a:t>: 0.6800</a:t>
            </a:r>
          </a:p>
          <a:p>
            <a:r>
              <a:rPr lang="es-ES" dirty="0" err="1"/>
              <a:t>Epoch</a:t>
            </a:r>
            <a:r>
              <a:rPr lang="es-ES" dirty="0"/>
              <a:t> 22/100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0.5245 - </a:t>
            </a:r>
            <a:r>
              <a:rPr lang="es-ES" dirty="0" err="1"/>
              <a:t>accuracy</a:t>
            </a:r>
            <a:r>
              <a:rPr lang="es-ES" dirty="0"/>
              <a:t>: 0.7700 - </a:t>
            </a:r>
            <a:r>
              <a:rPr lang="es-ES" dirty="0" err="1"/>
              <a:t>val_loss</a:t>
            </a:r>
            <a:r>
              <a:rPr lang="es-ES" dirty="0"/>
              <a:t>: 0.5464 - </a:t>
            </a:r>
            <a:r>
              <a:rPr lang="es-ES" dirty="0" err="1"/>
              <a:t>val_accuracy</a:t>
            </a:r>
            <a:r>
              <a:rPr lang="es-ES" dirty="0"/>
              <a:t>: 0.6800</a:t>
            </a:r>
          </a:p>
          <a:p>
            <a:r>
              <a:rPr lang="es-ES" dirty="0" err="1"/>
              <a:t>Epoch</a:t>
            </a:r>
            <a:r>
              <a:rPr lang="es-ES" dirty="0"/>
              <a:t> 23/100</a:t>
            </a:r>
          </a:p>
          <a:p>
            <a:r>
              <a:rPr lang="es-ES" dirty="0"/>
              <a:t>7/7 [==============================] - 0s 15ms/step - </a:t>
            </a:r>
            <a:r>
              <a:rPr lang="es-ES" dirty="0" err="1"/>
              <a:t>loss</a:t>
            </a:r>
            <a:r>
              <a:rPr lang="es-ES" dirty="0"/>
              <a:t>: 0.5130 - </a:t>
            </a:r>
            <a:r>
              <a:rPr lang="es-ES" dirty="0" err="1"/>
              <a:t>accuracy</a:t>
            </a:r>
            <a:r>
              <a:rPr lang="es-ES" dirty="0"/>
              <a:t>: 0.7850 - </a:t>
            </a:r>
            <a:r>
              <a:rPr lang="es-ES" dirty="0" err="1"/>
              <a:t>val_loss</a:t>
            </a:r>
            <a:r>
              <a:rPr lang="es-ES" dirty="0"/>
              <a:t>: 0.4681 - </a:t>
            </a:r>
            <a:r>
              <a:rPr lang="es-ES" dirty="0" err="1"/>
              <a:t>val_accuracy</a:t>
            </a:r>
            <a:r>
              <a:rPr lang="es-ES" dirty="0"/>
              <a:t>: 0.8600</a:t>
            </a:r>
          </a:p>
          <a:p>
            <a:r>
              <a:rPr lang="es-ES" dirty="0" err="1"/>
              <a:t>Epoch</a:t>
            </a:r>
            <a:r>
              <a:rPr lang="es-ES" dirty="0"/>
              <a:t> 24/100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0.4798 - </a:t>
            </a:r>
            <a:r>
              <a:rPr lang="es-ES" dirty="0" err="1"/>
              <a:t>accuracy</a:t>
            </a:r>
            <a:r>
              <a:rPr lang="es-ES" dirty="0"/>
              <a:t>: 0.8300 - </a:t>
            </a:r>
            <a:r>
              <a:rPr lang="es-ES" dirty="0" err="1"/>
              <a:t>val_loss</a:t>
            </a:r>
            <a:r>
              <a:rPr lang="es-ES" dirty="0"/>
              <a:t>: 0.4755 - </a:t>
            </a:r>
            <a:r>
              <a:rPr lang="es-ES" dirty="0" err="1"/>
              <a:t>val_accuracy</a:t>
            </a:r>
            <a:r>
              <a:rPr lang="es-ES" dirty="0"/>
              <a:t>: 0.8200</a:t>
            </a:r>
          </a:p>
          <a:p>
            <a:r>
              <a:rPr lang="es-ES" dirty="0" err="1"/>
              <a:t>Epoch</a:t>
            </a:r>
            <a:r>
              <a:rPr lang="es-ES" dirty="0"/>
              <a:t> 25/100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0.4582 - </a:t>
            </a:r>
            <a:r>
              <a:rPr lang="es-ES" dirty="0" err="1"/>
              <a:t>accuracy</a:t>
            </a:r>
            <a:r>
              <a:rPr lang="es-ES" dirty="0"/>
              <a:t>: 0.8950 - </a:t>
            </a:r>
            <a:r>
              <a:rPr lang="es-ES" dirty="0" err="1"/>
              <a:t>val_loss</a:t>
            </a:r>
            <a:r>
              <a:rPr lang="es-ES" dirty="0"/>
              <a:t>: 0.4216 - </a:t>
            </a:r>
            <a:r>
              <a:rPr lang="es-ES" dirty="0" err="1"/>
              <a:t>val_accuracy</a:t>
            </a:r>
            <a:r>
              <a:rPr lang="es-ES" dirty="0"/>
              <a:t>: 0.9000</a:t>
            </a:r>
          </a:p>
          <a:p>
            <a:r>
              <a:rPr lang="es-ES" dirty="0" err="1"/>
              <a:t>Epoch</a:t>
            </a:r>
            <a:r>
              <a:rPr lang="es-ES" dirty="0"/>
              <a:t> 26/100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0.4164 - </a:t>
            </a:r>
            <a:r>
              <a:rPr lang="es-ES" dirty="0" err="1"/>
              <a:t>accuracy</a:t>
            </a:r>
            <a:r>
              <a:rPr lang="es-ES" dirty="0"/>
              <a:t>: 0.9200 - </a:t>
            </a:r>
            <a:r>
              <a:rPr lang="es-ES" dirty="0" err="1"/>
              <a:t>val_loss</a:t>
            </a:r>
            <a:r>
              <a:rPr lang="es-ES" dirty="0"/>
              <a:t>: 0.4354 - </a:t>
            </a:r>
            <a:r>
              <a:rPr lang="es-ES" dirty="0" err="1"/>
              <a:t>val_accuracy</a:t>
            </a:r>
            <a:r>
              <a:rPr lang="es-ES" dirty="0"/>
              <a:t>: 0.8800</a:t>
            </a:r>
          </a:p>
          <a:p>
            <a:r>
              <a:rPr lang="es-ES" dirty="0" err="1"/>
              <a:t>Epoch</a:t>
            </a:r>
            <a:r>
              <a:rPr lang="es-ES" dirty="0"/>
              <a:t> 27/100</a:t>
            </a:r>
          </a:p>
          <a:p>
            <a:r>
              <a:rPr lang="es-ES" dirty="0"/>
              <a:t>7/7 [==============================] - 0s 16ms/step - </a:t>
            </a:r>
            <a:r>
              <a:rPr lang="es-ES" dirty="0" err="1"/>
              <a:t>loss</a:t>
            </a:r>
            <a:r>
              <a:rPr lang="es-ES" dirty="0"/>
              <a:t>: 0.3984 - </a:t>
            </a:r>
            <a:r>
              <a:rPr lang="es-ES" dirty="0" err="1"/>
              <a:t>accuracy</a:t>
            </a:r>
            <a:r>
              <a:rPr lang="es-ES" dirty="0"/>
              <a:t>: 0.9550 - </a:t>
            </a:r>
            <a:r>
              <a:rPr lang="es-ES" dirty="0" err="1"/>
              <a:t>val_loss</a:t>
            </a:r>
            <a:r>
              <a:rPr lang="es-ES" dirty="0"/>
              <a:t>: 0.4132 - </a:t>
            </a:r>
            <a:r>
              <a:rPr lang="es-ES" dirty="0" err="1"/>
              <a:t>val_accuracy</a:t>
            </a:r>
            <a:r>
              <a:rPr lang="es-ES" dirty="0"/>
              <a:t>: 0.8800</a:t>
            </a:r>
          </a:p>
          <a:p>
            <a:r>
              <a:rPr lang="es-ES" dirty="0" err="1"/>
              <a:t>Epoch</a:t>
            </a:r>
            <a:r>
              <a:rPr lang="es-ES" dirty="0"/>
              <a:t> 28/100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0.3957 - </a:t>
            </a:r>
            <a:r>
              <a:rPr lang="es-ES" dirty="0" err="1"/>
              <a:t>accuracy</a:t>
            </a:r>
            <a:r>
              <a:rPr lang="es-ES" dirty="0"/>
              <a:t>: 0.8450 - </a:t>
            </a:r>
            <a:r>
              <a:rPr lang="es-ES" dirty="0" err="1"/>
              <a:t>val_loss</a:t>
            </a:r>
            <a:r>
              <a:rPr lang="es-ES" dirty="0"/>
              <a:t>: 0.3866 - </a:t>
            </a:r>
            <a:r>
              <a:rPr lang="es-ES" dirty="0" err="1"/>
              <a:t>val_accuracy</a:t>
            </a:r>
            <a:r>
              <a:rPr lang="es-ES" dirty="0"/>
              <a:t>: 1.0000</a:t>
            </a:r>
          </a:p>
          <a:p>
            <a:r>
              <a:rPr lang="es-ES" dirty="0" err="1"/>
              <a:t>Epoch</a:t>
            </a:r>
            <a:r>
              <a:rPr lang="es-ES" dirty="0"/>
              <a:t> 29/100</a:t>
            </a:r>
          </a:p>
          <a:p>
            <a:r>
              <a:rPr lang="es-ES" dirty="0"/>
              <a:t>7/7 [==============================] - 0s 11ms/step - </a:t>
            </a:r>
            <a:r>
              <a:rPr lang="es-ES" dirty="0" err="1"/>
              <a:t>loss</a:t>
            </a:r>
            <a:r>
              <a:rPr lang="es-ES" dirty="0"/>
              <a:t>: 0.3832 - </a:t>
            </a:r>
            <a:r>
              <a:rPr lang="es-ES" dirty="0" err="1"/>
              <a:t>accuracy</a:t>
            </a:r>
            <a:r>
              <a:rPr lang="es-ES" dirty="0"/>
              <a:t>: 0.9600 - </a:t>
            </a:r>
            <a:r>
              <a:rPr lang="es-ES" dirty="0" err="1"/>
              <a:t>val_loss</a:t>
            </a:r>
            <a:r>
              <a:rPr lang="es-ES" dirty="0"/>
              <a:t>: 0.4127 - </a:t>
            </a:r>
            <a:r>
              <a:rPr lang="es-ES" dirty="0" err="1"/>
              <a:t>val_accuracy</a:t>
            </a:r>
            <a:r>
              <a:rPr lang="es-ES" dirty="0"/>
              <a:t>: 0.8800</a:t>
            </a:r>
          </a:p>
          <a:p>
            <a:r>
              <a:rPr lang="es-ES" dirty="0" err="1"/>
              <a:t>Epoch</a:t>
            </a:r>
            <a:r>
              <a:rPr lang="es-ES" dirty="0"/>
              <a:t> 30/100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0.3850 - </a:t>
            </a:r>
            <a:r>
              <a:rPr lang="es-ES" dirty="0" err="1"/>
              <a:t>accuracy</a:t>
            </a:r>
            <a:r>
              <a:rPr lang="es-ES" dirty="0"/>
              <a:t>: 0.8800 - </a:t>
            </a:r>
            <a:r>
              <a:rPr lang="es-ES" dirty="0" err="1"/>
              <a:t>val_loss</a:t>
            </a:r>
            <a:r>
              <a:rPr lang="es-ES" dirty="0"/>
              <a:t>: 0.4975 - </a:t>
            </a:r>
            <a:r>
              <a:rPr lang="es-ES" dirty="0" err="1"/>
              <a:t>val_accuracy</a:t>
            </a:r>
            <a:r>
              <a:rPr lang="es-ES" dirty="0"/>
              <a:t>: 0.6600</a:t>
            </a:r>
          </a:p>
          <a:p>
            <a:r>
              <a:rPr lang="es-ES" dirty="0" err="1"/>
              <a:t>Epoch</a:t>
            </a:r>
            <a:r>
              <a:rPr lang="es-ES" dirty="0"/>
              <a:t> 31/100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0.4002 - </a:t>
            </a:r>
            <a:r>
              <a:rPr lang="es-ES" dirty="0" err="1"/>
              <a:t>accuracy</a:t>
            </a:r>
            <a:r>
              <a:rPr lang="es-ES" dirty="0"/>
              <a:t>: 0.8800 - </a:t>
            </a:r>
            <a:r>
              <a:rPr lang="es-ES" dirty="0" err="1"/>
              <a:t>val_loss</a:t>
            </a:r>
            <a:r>
              <a:rPr lang="es-ES" dirty="0"/>
              <a:t>: 0.5187 - </a:t>
            </a:r>
            <a:r>
              <a:rPr lang="es-ES" dirty="0" err="1"/>
              <a:t>val_accuracy</a:t>
            </a:r>
            <a:r>
              <a:rPr lang="es-ES" dirty="0"/>
              <a:t>: 0.7800</a:t>
            </a:r>
          </a:p>
          <a:p>
            <a:r>
              <a:rPr lang="es-ES" dirty="0" err="1"/>
              <a:t>Epoch</a:t>
            </a:r>
            <a:r>
              <a:rPr lang="es-ES" dirty="0"/>
              <a:t> 32/100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0.3922 - </a:t>
            </a:r>
            <a:r>
              <a:rPr lang="es-ES" dirty="0" err="1"/>
              <a:t>accuracy</a:t>
            </a:r>
            <a:r>
              <a:rPr lang="es-ES" dirty="0"/>
              <a:t>: 0.8450 - </a:t>
            </a:r>
            <a:r>
              <a:rPr lang="es-ES" dirty="0" err="1"/>
              <a:t>val_loss</a:t>
            </a:r>
            <a:r>
              <a:rPr lang="es-ES" dirty="0"/>
              <a:t>: 0.4425 - </a:t>
            </a:r>
            <a:r>
              <a:rPr lang="es-ES" dirty="0" err="1"/>
              <a:t>val_accuracy</a:t>
            </a:r>
            <a:r>
              <a:rPr lang="es-ES" dirty="0"/>
              <a:t>: 0.7400</a:t>
            </a:r>
          </a:p>
          <a:p>
            <a:r>
              <a:rPr lang="es-ES" dirty="0" err="1"/>
              <a:t>Epoch</a:t>
            </a:r>
            <a:r>
              <a:rPr lang="es-ES" dirty="0"/>
              <a:t> 33/100</a:t>
            </a:r>
          </a:p>
          <a:p>
            <a:r>
              <a:rPr lang="es-ES" dirty="0"/>
              <a:t>7/7 [==============================] - 0s 16ms/step - </a:t>
            </a:r>
            <a:r>
              <a:rPr lang="es-ES" dirty="0" err="1"/>
              <a:t>loss</a:t>
            </a:r>
            <a:r>
              <a:rPr lang="es-ES" dirty="0"/>
              <a:t>: 0.3416 - </a:t>
            </a:r>
            <a:r>
              <a:rPr lang="es-ES" dirty="0" err="1"/>
              <a:t>accuracy</a:t>
            </a:r>
            <a:r>
              <a:rPr lang="es-ES" dirty="0"/>
              <a:t>: 0.8750 - </a:t>
            </a:r>
            <a:r>
              <a:rPr lang="es-ES" dirty="0" err="1"/>
              <a:t>val_loss</a:t>
            </a:r>
            <a:r>
              <a:rPr lang="es-ES" dirty="0"/>
              <a:t>: 0.3457 - </a:t>
            </a:r>
            <a:r>
              <a:rPr lang="es-ES" dirty="0" err="1"/>
              <a:t>val_accuracy</a:t>
            </a:r>
            <a:r>
              <a:rPr lang="es-ES" dirty="0"/>
              <a:t>: 0.8600</a:t>
            </a:r>
          </a:p>
          <a:p>
            <a:r>
              <a:rPr lang="es-ES" dirty="0" err="1"/>
              <a:t>Epoch</a:t>
            </a:r>
            <a:r>
              <a:rPr lang="es-ES" dirty="0"/>
              <a:t> 34/100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0.3166 - </a:t>
            </a:r>
            <a:r>
              <a:rPr lang="es-ES" dirty="0" err="1"/>
              <a:t>accuracy</a:t>
            </a:r>
            <a:r>
              <a:rPr lang="es-ES" dirty="0"/>
              <a:t>: 0.9050 - </a:t>
            </a:r>
            <a:r>
              <a:rPr lang="es-ES" dirty="0" err="1"/>
              <a:t>val_loss</a:t>
            </a:r>
            <a:r>
              <a:rPr lang="es-ES" dirty="0"/>
              <a:t>: 0.3184 - </a:t>
            </a:r>
            <a:r>
              <a:rPr lang="es-ES" dirty="0" err="1"/>
              <a:t>val_accuracy</a:t>
            </a:r>
            <a:r>
              <a:rPr lang="es-ES" dirty="0"/>
              <a:t>: 0.9600</a:t>
            </a:r>
          </a:p>
          <a:p>
            <a:r>
              <a:rPr lang="es-ES" dirty="0" err="1"/>
              <a:t>Epoch</a:t>
            </a:r>
            <a:r>
              <a:rPr lang="es-ES" dirty="0"/>
              <a:t> 35/100</a:t>
            </a:r>
          </a:p>
          <a:p>
            <a:r>
              <a:rPr lang="es-ES" dirty="0"/>
              <a:t>7/7 [==============================] - 0s 15ms/step - </a:t>
            </a:r>
            <a:r>
              <a:rPr lang="es-ES" dirty="0" err="1"/>
              <a:t>loss</a:t>
            </a:r>
            <a:r>
              <a:rPr lang="es-ES" dirty="0"/>
              <a:t>: 0.3158 - </a:t>
            </a:r>
            <a:r>
              <a:rPr lang="es-ES" dirty="0" err="1"/>
              <a:t>accuracy</a:t>
            </a:r>
            <a:r>
              <a:rPr lang="es-ES" dirty="0"/>
              <a:t>: 0.9250 - </a:t>
            </a:r>
            <a:r>
              <a:rPr lang="es-ES" dirty="0" err="1"/>
              <a:t>val_loss</a:t>
            </a:r>
            <a:r>
              <a:rPr lang="es-ES" dirty="0"/>
              <a:t>: 0.3493 - </a:t>
            </a:r>
            <a:r>
              <a:rPr lang="es-ES" dirty="0" err="1"/>
              <a:t>val_accuracy</a:t>
            </a:r>
            <a:r>
              <a:rPr lang="es-ES" dirty="0"/>
              <a:t>: 0.9000</a:t>
            </a:r>
          </a:p>
          <a:p>
            <a:r>
              <a:rPr lang="es-ES" dirty="0" err="1"/>
              <a:t>Epoch</a:t>
            </a:r>
            <a:r>
              <a:rPr lang="es-ES" dirty="0"/>
              <a:t> 36/100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0.3233 - </a:t>
            </a:r>
            <a:r>
              <a:rPr lang="es-ES" dirty="0" err="1"/>
              <a:t>accuracy</a:t>
            </a:r>
            <a:r>
              <a:rPr lang="es-ES" dirty="0"/>
              <a:t>: 0.9200 - </a:t>
            </a:r>
            <a:r>
              <a:rPr lang="es-ES" dirty="0" err="1"/>
              <a:t>val_loss</a:t>
            </a:r>
            <a:r>
              <a:rPr lang="es-ES" dirty="0"/>
              <a:t>: 0.3562 - </a:t>
            </a:r>
            <a:r>
              <a:rPr lang="es-ES" dirty="0" err="1"/>
              <a:t>val_accuracy</a:t>
            </a:r>
            <a:r>
              <a:rPr lang="es-ES" dirty="0"/>
              <a:t>: 0.8600</a:t>
            </a:r>
          </a:p>
          <a:p>
            <a:r>
              <a:rPr lang="es-ES" dirty="0" err="1"/>
              <a:t>Epoch</a:t>
            </a:r>
            <a:r>
              <a:rPr lang="es-ES" dirty="0"/>
              <a:t> 37/100</a:t>
            </a:r>
          </a:p>
          <a:p>
            <a:r>
              <a:rPr lang="es-ES" dirty="0"/>
              <a:t>7/7 [==============================] - 0s 16ms/step - </a:t>
            </a:r>
            <a:r>
              <a:rPr lang="es-ES" dirty="0" err="1"/>
              <a:t>loss</a:t>
            </a:r>
            <a:r>
              <a:rPr lang="es-ES" dirty="0"/>
              <a:t>: 0.3309 - </a:t>
            </a:r>
            <a:r>
              <a:rPr lang="es-ES" dirty="0" err="1"/>
              <a:t>accuracy</a:t>
            </a:r>
            <a:r>
              <a:rPr lang="es-ES" dirty="0"/>
              <a:t>: 0.8850 - </a:t>
            </a:r>
            <a:r>
              <a:rPr lang="es-ES" dirty="0" err="1"/>
              <a:t>val_loss</a:t>
            </a:r>
            <a:r>
              <a:rPr lang="es-ES" dirty="0"/>
              <a:t>: 0.3938 -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38/100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0.3070 - </a:t>
            </a:r>
            <a:r>
              <a:rPr lang="es-ES" dirty="0" err="1"/>
              <a:t>accuracy</a:t>
            </a:r>
            <a:r>
              <a:rPr lang="es-ES" dirty="0"/>
              <a:t>: 0.8900 - </a:t>
            </a:r>
            <a:r>
              <a:rPr lang="es-ES" dirty="0" err="1"/>
              <a:t>val_loss</a:t>
            </a:r>
            <a:r>
              <a:rPr lang="es-ES" dirty="0"/>
              <a:t>: 0.3613 - </a:t>
            </a:r>
            <a:r>
              <a:rPr lang="es-ES" dirty="0" err="1"/>
              <a:t>val_accuracy</a:t>
            </a:r>
            <a:r>
              <a:rPr lang="es-ES" dirty="0"/>
              <a:t>: 0.8800</a:t>
            </a:r>
          </a:p>
          <a:p>
            <a:r>
              <a:rPr lang="es-ES" dirty="0" err="1"/>
              <a:t>Epoch</a:t>
            </a:r>
            <a:r>
              <a:rPr lang="es-ES" dirty="0"/>
              <a:t> 39/100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0.2871 - </a:t>
            </a:r>
            <a:r>
              <a:rPr lang="es-ES" dirty="0" err="1"/>
              <a:t>accuracy</a:t>
            </a:r>
            <a:r>
              <a:rPr lang="es-ES" dirty="0"/>
              <a:t>: 0.9350 - </a:t>
            </a:r>
            <a:r>
              <a:rPr lang="es-ES" dirty="0" err="1"/>
              <a:t>val_loss</a:t>
            </a:r>
            <a:r>
              <a:rPr lang="es-ES" dirty="0"/>
              <a:t>: 0.3293 - </a:t>
            </a:r>
            <a:r>
              <a:rPr lang="es-ES" dirty="0" err="1"/>
              <a:t>val_accuracy</a:t>
            </a:r>
            <a:r>
              <a:rPr lang="es-ES" dirty="0"/>
              <a:t>: 0.9000</a:t>
            </a:r>
          </a:p>
          <a:p>
            <a:r>
              <a:rPr lang="es-ES" dirty="0" err="1"/>
              <a:t>Epoch</a:t>
            </a:r>
            <a:r>
              <a:rPr lang="es-ES" dirty="0"/>
              <a:t> 40/100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0.2778 - </a:t>
            </a:r>
            <a:r>
              <a:rPr lang="es-ES" dirty="0" err="1"/>
              <a:t>accuracy</a:t>
            </a:r>
            <a:r>
              <a:rPr lang="es-ES" dirty="0"/>
              <a:t>: 0.9250 - </a:t>
            </a:r>
            <a:r>
              <a:rPr lang="es-ES" dirty="0" err="1"/>
              <a:t>val_loss</a:t>
            </a:r>
            <a:r>
              <a:rPr lang="es-ES" dirty="0"/>
              <a:t>: 0.2578 - </a:t>
            </a:r>
            <a:r>
              <a:rPr lang="es-ES" dirty="0" err="1"/>
              <a:t>val_accuracy</a:t>
            </a:r>
            <a:r>
              <a:rPr lang="es-ES" dirty="0"/>
              <a:t>: 0.9600</a:t>
            </a:r>
          </a:p>
          <a:p>
            <a:r>
              <a:rPr lang="es-ES" dirty="0" err="1"/>
              <a:t>Epoch</a:t>
            </a:r>
            <a:r>
              <a:rPr lang="es-ES" dirty="0"/>
              <a:t> 41/100</a:t>
            </a:r>
          </a:p>
          <a:p>
            <a:r>
              <a:rPr lang="es-ES" dirty="0"/>
              <a:t>7/7 [==============================] - 0s 15ms/step - </a:t>
            </a:r>
            <a:r>
              <a:rPr lang="es-ES" dirty="0" err="1"/>
              <a:t>loss</a:t>
            </a:r>
            <a:r>
              <a:rPr lang="es-ES" dirty="0"/>
              <a:t>: 0.3172 - </a:t>
            </a:r>
            <a:r>
              <a:rPr lang="es-ES" dirty="0" err="1"/>
              <a:t>accuracy</a:t>
            </a:r>
            <a:r>
              <a:rPr lang="es-ES" dirty="0"/>
              <a:t>: 0.8800 - </a:t>
            </a:r>
            <a:r>
              <a:rPr lang="es-ES" dirty="0" err="1"/>
              <a:t>val_loss</a:t>
            </a:r>
            <a:r>
              <a:rPr lang="es-ES" dirty="0"/>
              <a:t>: 0.2643 - </a:t>
            </a:r>
            <a:r>
              <a:rPr lang="es-ES" dirty="0" err="1"/>
              <a:t>val_accuracy</a:t>
            </a:r>
            <a:r>
              <a:rPr lang="es-ES" dirty="0"/>
              <a:t>: 0.9000</a:t>
            </a:r>
          </a:p>
          <a:p>
            <a:r>
              <a:rPr lang="es-ES" dirty="0" err="1"/>
              <a:t>Epoch</a:t>
            </a:r>
            <a:r>
              <a:rPr lang="es-ES" dirty="0"/>
              <a:t> 42/100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0.3154 - </a:t>
            </a:r>
            <a:r>
              <a:rPr lang="es-ES" dirty="0" err="1"/>
              <a:t>accuracy</a:t>
            </a:r>
            <a:r>
              <a:rPr lang="es-ES" dirty="0"/>
              <a:t>: 0.8650 - </a:t>
            </a:r>
            <a:r>
              <a:rPr lang="es-ES" dirty="0" err="1"/>
              <a:t>val_loss</a:t>
            </a:r>
            <a:r>
              <a:rPr lang="es-ES" dirty="0"/>
              <a:t>: 0.2846 - </a:t>
            </a:r>
            <a:r>
              <a:rPr lang="es-ES" dirty="0" err="1"/>
              <a:t>val_accuracy</a:t>
            </a:r>
            <a:r>
              <a:rPr lang="es-ES" dirty="0"/>
              <a:t>: 0.9400</a:t>
            </a:r>
          </a:p>
          <a:p>
            <a:r>
              <a:rPr lang="es-ES" dirty="0" err="1"/>
              <a:t>Epoch</a:t>
            </a:r>
            <a:r>
              <a:rPr lang="es-ES" dirty="0"/>
              <a:t> 43/100</a:t>
            </a:r>
          </a:p>
          <a:p>
            <a:r>
              <a:rPr lang="es-ES" dirty="0"/>
              <a:t>7/7 [==============================] - 0s 18ms/step - </a:t>
            </a:r>
            <a:r>
              <a:rPr lang="es-ES" dirty="0" err="1"/>
              <a:t>loss</a:t>
            </a:r>
            <a:r>
              <a:rPr lang="es-ES" dirty="0"/>
              <a:t>: 0.3435 - </a:t>
            </a:r>
            <a:r>
              <a:rPr lang="es-ES" dirty="0" err="1"/>
              <a:t>accuracy</a:t>
            </a:r>
            <a:r>
              <a:rPr lang="es-ES" dirty="0"/>
              <a:t>: 0.8600 - </a:t>
            </a:r>
            <a:r>
              <a:rPr lang="es-ES" dirty="0" err="1"/>
              <a:t>val_loss</a:t>
            </a:r>
            <a:r>
              <a:rPr lang="es-ES" dirty="0"/>
              <a:t>: 0.2907 - </a:t>
            </a:r>
            <a:r>
              <a:rPr lang="es-ES" dirty="0" err="1"/>
              <a:t>val_accuracy</a:t>
            </a:r>
            <a:r>
              <a:rPr lang="es-ES" dirty="0"/>
              <a:t>: 0.9400</a:t>
            </a:r>
          </a:p>
          <a:p>
            <a:r>
              <a:rPr lang="es-ES" dirty="0" err="1"/>
              <a:t>Epoch</a:t>
            </a:r>
            <a:r>
              <a:rPr lang="es-ES" dirty="0"/>
              <a:t> 44/100</a:t>
            </a:r>
          </a:p>
          <a:p>
            <a:r>
              <a:rPr lang="es-ES" dirty="0"/>
              <a:t>7/7 [==============================] - 0s 15ms/step - </a:t>
            </a:r>
            <a:r>
              <a:rPr lang="es-ES" dirty="0" err="1"/>
              <a:t>loss</a:t>
            </a:r>
            <a:r>
              <a:rPr lang="es-ES" dirty="0"/>
              <a:t>: 0.2836 - </a:t>
            </a:r>
            <a:r>
              <a:rPr lang="es-ES" dirty="0" err="1"/>
              <a:t>accuracy</a:t>
            </a:r>
            <a:r>
              <a:rPr lang="es-ES" dirty="0"/>
              <a:t>: 0.9100 - </a:t>
            </a:r>
            <a:r>
              <a:rPr lang="es-ES" dirty="0" err="1"/>
              <a:t>val_loss</a:t>
            </a:r>
            <a:r>
              <a:rPr lang="es-ES" dirty="0"/>
              <a:t>: 0.2629 - </a:t>
            </a:r>
            <a:r>
              <a:rPr lang="es-ES" dirty="0" err="1"/>
              <a:t>val_accuracy</a:t>
            </a:r>
            <a:r>
              <a:rPr lang="es-ES" dirty="0"/>
              <a:t>: 0.9000</a:t>
            </a:r>
          </a:p>
          <a:p>
            <a:r>
              <a:rPr lang="es-ES" dirty="0" err="1"/>
              <a:t>Epoch</a:t>
            </a:r>
            <a:r>
              <a:rPr lang="es-ES" dirty="0"/>
              <a:t> 45/100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0.3072 - </a:t>
            </a:r>
            <a:r>
              <a:rPr lang="es-ES" dirty="0" err="1"/>
              <a:t>accuracy</a:t>
            </a:r>
            <a:r>
              <a:rPr lang="es-ES" dirty="0"/>
              <a:t>: 0.8800 - </a:t>
            </a:r>
            <a:r>
              <a:rPr lang="es-ES" dirty="0" err="1"/>
              <a:t>val_loss</a:t>
            </a:r>
            <a:r>
              <a:rPr lang="es-ES" dirty="0"/>
              <a:t>: 0.3002 - </a:t>
            </a:r>
            <a:r>
              <a:rPr lang="es-ES" dirty="0" err="1"/>
              <a:t>val_accuracy</a:t>
            </a:r>
            <a:r>
              <a:rPr lang="es-ES" dirty="0"/>
              <a:t>: 0.9000</a:t>
            </a:r>
          </a:p>
          <a:p>
            <a:r>
              <a:rPr lang="es-ES" dirty="0" err="1"/>
              <a:t>Epoch</a:t>
            </a:r>
            <a:r>
              <a:rPr lang="es-ES" dirty="0"/>
              <a:t> 46/100</a:t>
            </a:r>
          </a:p>
          <a:p>
            <a:r>
              <a:rPr lang="es-ES" dirty="0"/>
              <a:t>7/7 [==============================] - 0s 29ms/step - </a:t>
            </a:r>
            <a:r>
              <a:rPr lang="es-ES" dirty="0" err="1"/>
              <a:t>loss</a:t>
            </a:r>
            <a:r>
              <a:rPr lang="es-ES" dirty="0"/>
              <a:t>: 0.3076 - </a:t>
            </a:r>
            <a:r>
              <a:rPr lang="es-ES" dirty="0" err="1"/>
              <a:t>accuracy</a:t>
            </a:r>
            <a:r>
              <a:rPr lang="es-ES" dirty="0"/>
              <a:t>: 0.8600 - </a:t>
            </a:r>
            <a:r>
              <a:rPr lang="es-ES" dirty="0" err="1"/>
              <a:t>val_loss</a:t>
            </a:r>
            <a:r>
              <a:rPr lang="es-ES" dirty="0"/>
              <a:t>: 0.2640 - </a:t>
            </a:r>
            <a:r>
              <a:rPr lang="es-ES" dirty="0" err="1"/>
              <a:t>val_accuracy</a:t>
            </a:r>
            <a:r>
              <a:rPr lang="es-ES" dirty="0"/>
              <a:t>: 0.9400</a:t>
            </a:r>
          </a:p>
          <a:p>
            <a:r>
              <a:rPr lang="es-ES" dirty="0" err="1"/>
              <a:t>Epoch</a:t>
            </a:r>
            <a:r>
              <a:rPr lang="es-ES" dirty="0"/>
              <a:t> 47/100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0.3092 - </a:t>
            </a:r>
            <a:r>
              <a:rPr lang="es-ES" dirty="0" err="1"/>
              <a:t>accuracy</a:t>
            </a:r>
            <a:r>
              <a:rPr lang="es-ES" dirty="0"/>
              <a:t>: 0.8800 - </a:t>
            </a:r>
            <a:r>
              <a:rPr lang="es-ES" dirty="0" err="1"/>
              <a:t>val_loss</a:t>
            </a:r>
            <a:r>
              <a:rPr lang="es-ES" dirty="0"/>
              <a:t>: 0.2481 - </a:t>
            </a:r>
            <a:r>
              <a:rPr lang="es-ES" dirty="0" err="1"/>
              <a:t>val_accuracy</a:t>
            </a:r>
            <a:r>
              <a:rPr lang="es-ES" dirty="0"/>
              <a:t>: 0.8400</a:t>
            </a:r>
          </a:p>
          <a:p>
            <a:r>
              <a:rPr lang="es-ES" dirty="0" err="1"/>
              <a:t>Epoch</a:t>
            </a:r>
            <a:r>
              <a:rPr lang="es-ES" dirty="0"/>
              <a:t> 48/100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0.2520 - </a:t>
            </a:r>
            <a:r>
              <a:rPr lang="es-ES" dirty="0" err="1"/>
              <a:t>accuracy</a:t>
            </a:r>
            <a:r>
              <a:rPr lang="es-ES" dirty="0"/>
              <a:t>: 0.9450 - </a:t>
            </a:r>
            <a:r>
              <a:rPr lang="es-ES" dirty="0" err="1"/>
              <a:t>val_loss</a:t>
            </a:r>
            <a:r>
              <a:rPr lang="es-ES" dirty="0"/>
              <a:t>: 0.2698 - </a:t>
            </a:r>
            <a:r>
              <a:rPr lang="es-ES" dirty="0" err="1"/>
              <a:t>val_accuracy</a:t>
            </a:r>
            <a:r>
              <a:rPr lang="es-ES" dirty="0"/>
              <a:t>: 0.8800</a:t>
            </a:r>
          </a:p>
          <a:p>
            <a:r>
              <a:rPr lang="es-ES" dirty="0" err="1"/>
              <a:t>Epoch</a:t>
            </a:r>
            <a:r>
              <a:rPr lang="es-ES" dirty="0"/>
              <a:t> 49/100</a:t>
            </a:r>
          </a:p>
          <a:p>
            <a:r>
              <a:rPr lang="es-ES" dirty="0"/>
              <a:t>7/7 [==============================] - 0s 11ms/step - </a:t>
            </a:r>
            <a:r>
              <a:rPr lang="es-ES" dirty="0" err="1"/>
              <a:t>loss</a:t>
            </a:r>
            <a:r>
              <a:rPr lang="es-ES" dirty="0"/>
              <a:t>: 0.2497 - </a:t>
            </a:r>
            <a:r>
              <a:rPr lang="es-ES" dirty="0" err="1"/>
              <a:t>accuracy</a:t>
            </a:r>
            <a:r>
              <a:rPr lang="es-ES" dirty="0"/>
              <a:t>: 0.8850 - </a:t>
            </a:r>
            <a:r>
              <a:rPr lang="es-ES" dirty="0" err="1"/>
              <a:t>val_loss</a:t>
            </a:r>
            <a:r>
              <a:rPr lang="es-ES" dirty="0"/>
              <a:t>: 0.2363 - </a:t>
            </a:r>
            <a:r>
              <a:rPr lang="es-ES" dirty="0" err="1"/>
              <a:t>val_accuracy</a:t>
            </a:r>
            <a:r>
              <a:rPr lang="es-ES" dirty="0"/>
              <a:t>: 0.9400</a:t>
            </a:r>
          </a:p>
          <a:p>
            <a:r>
              <a:rPr lang="es-ES" dirty="0" err="1"/>
              <a:t>Epoch</a:t>
            </a:r>
            <a:r>
              <a:rPr lang="es-ES" dirty="0"/>
              <a:t> 50/100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0.2607 - </a:t>
            </a:r>
            <a:r>
              <a:rPr lang="es-ES" dirty="0" err="1"/>
              <a:t>accuracy</a:t>
            </a:r>
            <a:r>
              <a:rPr lang="es-ES" dirty="0"/>
              <a:t>: 0.9350 - </a:t>
            </a:r>
            <a:r>
              <a:rPr lang="es-ES" dirty="0" err="1"/>
              <a:t>val_loss</a:t>
            </a:r>
            <a:r>
              <a:rPr lang="es-ES" dirty="0"/>
              <a:t>: 0.2471 - </a:t>
            </a:r>
            <a:r>
              <a:rPr lang="es-ES" dirty="0" err="1"/>
              <a:t>val_accuracy</a:t>
            </a:r>
            <a:r>
              <a:rPr lang="es-ES" dirty="0"/>
              <a:t>: 0.9400</a:t>
            </a:r>
          </a:p>
          <a:p>
            <a:r>
              <a:rPr lang="es-ES" dirty="0" err="1"/>
              <a:t>Epoch</a:t>
            </a:r>
            <a:r>
              <a:rPr lang="es-ES" dirty="0"/>
              <a:t> 51/100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0.2636 - </a:t>
            </a:r>
            <a:r>
              <a:rPr lang="es-ES" dirty="0" err="1"/>
              <a:t>accuracy</a:t>
            </a:r>
            <a:r>
              <a:rPr lang="es-ES" dirty="0"/>
              <a:t>: 0.9000 - </a:t>
            </a:r>
            <a:r>
              <a:rPr lang="es-ES" dirty="0" err="1"/>
              <a:t>val_loss</a:t>
            </a:r>
            <a:r>
              <a:rPr lang="es-ES" dirty="0"/>
              <a:t>: 0.2069 - </a:t>
            </a:r>
            <a:r>
              <a:rPr lang="es-ES" dirty="0" err="1"/>
              <a:t>val_accuracy</a:t>
            </a:r>
            <a:r>
              <a:rPr lang="es-ES" dirty="0"/>
              <a:t>: 0.9800</a:t>
            </a:r>
          </a:p>
          <a:p>
            <a:r>
              <a:rPr lang="es-ES" dirty="0" err="1"/>
              <a:t>Epoch</a:t>
            </a:r>
            <a:r>
              <a:rPr lang="es-ES" dirty="0"/>
              <a:t> 52/100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0.2531 - </a:t>
            </a:r>
            <a:r>
              <a:rPr lang="es-ES" dirty="0" err="1"/>
              <a:t>accuracy</a:t>
            </a:r>
            <a:r>
              <a:rPr lang="es-ES" dirty="0"/>
              <a:t>: 0.9150 - </a:t>
            </a:r>
            <a:r>
              <a:rPr lang="es-ES" dirty="0" err="1"/>
              <a:t>val_loss</a:t>
            </a:r>
            <a:r>
              <a:rPr lang="es-ES" dirty="0"/>
              <a:t>: 0.2006 - </a:t>
            </a:r>
            <a:r>
              <a:rPr lang="es-ES" dirty="0" err="1"/>
              <a:t>val_accuracy</a:t>
            </a:r>
            <a:r>
              <a:rPr lang="es-ES" dirty="0"/>
              <a:t>: 0.9800</a:t>
            </a:r>
          </a:p>
          <a:p>
            <a:r>
              <a:rPr lang="es-ES" dirty="0" err="1"/>
              <a:t>Epoch</a:t>
            </a:r>
            <a:r>
              <a:rPr lang="es-ES" dirty="0"/>
              <a:t> 53/100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0.2343 - </a:t>
            </a:r>
            <a:r>
              <a:rPr lang="es-ES" dirty="0" err="1"/>
              <a:t>accuracy</a:t>
            </a:r>
            <a:r>
              <a:rPr lang="es-ES" dirty="0"/>
              <a:t>: 0.9300 - </a:t>
            </a:r>
            <a:r>
              <a:rPr lang="es-ES" dirty="0" err="1"/>
              <a:t>val_loss</a:t>
            </a:r>
            <a:r>
              <a:rPr lang="es-ES" dirty="0"/>
              <a:t>: 0.2131 - </a:t>
            </a:r>
            <a:r>
              <a:rPr lang="es-ES" dirty="0" err="1"/>
              <a:t>val_accuracy</a:t>
            </a:r>
            <a:r>
              <a:rPr lang="es-ES" dirty="0"/>
              <a:t>: 0.8600</a:t>
            </a:r>
          </a:p>
          <a:p>
            <a:r>
              <a:rPr lang="es-ES" dirty="0" err="1"/>
              <a:t>Epoch</a:t>
            </a:r>
            <a:r>
              <a:rPr lang="es-ES" dirty="0"/>
              <a:t> 54/100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0.2196 - </a:t>
            </a:r>
            <a:r>
              <a:rPr lang="es-ES" dirty="0" err="1"/>
              <a:t>accuracy</a:t>
            </a:r>
            <a:r>
              <a:rPr lang="es-ES" dirty="0"/>
              <a:t>: 0.9400 - </a:t>
            </a:r>
            <a:r>
              <a:rPr lang="es-ES" dirty="0" err="1"/>
              <a:t>val_loss</a:t>
            </a:r>
            <a:r>
              <a:rPr lang="es-ES" dirty="0"/>
              <a:t>: 0.1948 - </a:t>
            </a:r>
            <a:r>
              <a:rPr lang="es-ES" dirty="0" err="1"/>
              <a:t>val_accuracy</a:t>
            </a:r>
            <a:r>
              <a:rPr lang="es-ES" dirty="0"/>
              <a:t>: 1.0000</a:t>
            </a:r>
          </a:p>
          <a:p>
            <a:r>
              <a:rPr lang="es-ES" dirty="0" err="1"/>
              <a:t>Epoch</a:t>
            </a:r>
            <a:r>
              <a:rPr lang="es-ES" dirty="0"/>
              <a:t> 55/100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0.2192 - </a:t>
            </a:r>
            <a:r>
              <a:rPr lang="es-ES" dirty="0" err="1"/>
              <a:t>accuracy</a:t>
            </a:r>
            <a:r>
              <a:rPr lang="es-ES" dirty="0"/>
              <a:t>: 0.9300 - </a:t>
            </a:r>
            <a:r>
              <a:rPr lang="es-ES" dirty="0" err="1"/>
              <a:t>val_loss</a:t>
            </a:r>
            <a:r>
              <a:rPr lang="es-ES" dirty="0"/>
              <a:t>: 0.2184 - </a:t>
            </a:r>
            <a:r>
              <a:rPr lang="es-ES" dirty="0" err="1"/>
              <a:t>val_accuracy</a:t>
            </a:r>
            <a:r>
              <a:rPr lang="es-ES" dirty="0"/>
              <a:t>: 1.0000</a:t>
            </a:r>
          </a:p>
          <a:p>
            <a:r>
              <a:rPr lang="es-ES" dirty="0" err="1"/>
              <a:t>Epoch</a:t>
            </a:r>
            <a:r>
              <a:rPr lang="es-ES" dirty="0"/>
              <a:t> 56/100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0.1930 - </a:t>
            </a:r>
            <a:r>
              <a:rPr lang="es-ES" dirty="0" err="1"/>
              <a:t>accuracy</a:t>
            </a:r>
            <a:r>
              <a:rPr lang="es-ES" dirty="0"/>
              <a:t>: 0.9850 - </a:t>
            </a:r>
            <a:r>
              <a:rPr lang="es-ES" dirty="0" err="1"/>
              <a:t>val_loss</a:t>
            </a:r>
            <a:r>
              <a:rPr lang="es-ES" dirty="0"/>
              <a:t>: 0.1944 - </a:t>
            </a:r>
            <a:r>
              <a:rPr lang="es-ES" dirty="0" err="1"/>
              <a:t>val_accuracy</a:t>
            </a:r>
            <a:r>
              <a:rPr lang="es-ES" dirty="0"/>
              <a:t>: 0.9800</a:t>
            </a:r>
          </a:p>
          <a:p>
            <a:r>
              <a:rPr lang="es-ES" dirty="0" err="1"/>
              <a:t>Epoch</a:t>
            </a:r>
            <a:r>
              <a:rPr lang="es-ES" dirty="0"/>
              <a:t> 57/100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0.1922 - </a:t>
            </a:r>
            <a:r>
              <a:rPr lang="es-ES" dirty="0" err="1"/>
              <a:t>accuracy</a:t>
            </a:r>
            <a:r>
              <a:rPr lang="es-ES" dirty="0"/>
              <a:t>: 0.9750 - </a:t>
            </a:r>
            <a:r>
              <a:rPr lang="es-ES" dirty="0" err="1"/>
              <a:t>val_loss</a:t>
            </a:r>
            <a:r>
              <a:rPr lang="es-ES" dirty="0"/>
              <a:t>: 0.2164 - </a:t>
            </a:r>
            <a:r>
              <a:rPr lang="es-ES" dirty="0" err="1"/>
              <a:t>val_accuracy</a:t>
            </a:r>
            <a:r>
              <a:rPr lang="es-ES" dirty="0"/>
              <a:t>: 0.9000</a:t>
            </a:r>
          </a:p>
          <a:p>
            <a:r>
              <a:rPr lang="es-ES" dirty="0" err="1"/>
              <a:t>Epoch</a:t>
            </a:r>
            <a:r>
              <a:rPr lang="es-ES" dirty="0"/>
              <a:t> 58/100</a:t>
            </a:r>
          </a:p>
          <a:p>
            <a:r>
              <a:rPr lang="es-ES" dirty="0"/>
              <a:t>7/7 [==============================] - 0s 15ms/step - </a:t>
            </a:r>
            <a:r>
              <a:rPr lang="es-ES" dirty="0" err="1"/>
              <a:t>loss</a:t>
            </a:r>
            <a:r>
              <a:rPr lang="es-ES" dirty="0"/>
              <a:t>: 0.1904 - </a:t>
            </a:r>
            <a:r>
              <a:rPr lang="es-ES" dirty="0" err="1"/>
              <a:t>accuracy</a:t>
            </a:r>
            <a:r>
              <a:rPr lang="es-ES" dirty="0"/>
              <a:t>: 0.9650 - </a:t>
            </a:r>
            <a:r>
              <a:rPr lang="es-ES" dirty="0" err="1"/>
              <a:t>val_loss</a:t>
            </a:r>
            <a:r>
              <a:rPr lang="es-ES" dirty="0"/>
              <a:t>: 0.2137 - </a:t>
            </a:r>
            <a:r>
              <a:rPr lang="es-ES" dirty="0" err="1"/>
              <a:t>val_accuracy</a:t>
            </a:r>
            <a:r>
              <a:rPr lang="es-ES" dirty="0"/>
              <a:t>: 0.9000</a:t>
            </a:r>
          </a:p>
          <a:p>
            <a:r>
              <a:rPr lang="es-ES" dirty="0" err="1"/>
              <a:t>Epoch</a:t>
            </a:r>
            <a:r>
              <a:rPr lang="es-ES" dirty="0"/>
              <a:t> 59/100</a:t>
            </a:r>
          </a:p>
          <a:p>
            <a:r>
              <a:rPr lang="es-ES" dirty="0"/>
              <a:t>7/7 [==============================] - 0s 15ms/step - </a:t>
            </a:r>
            <a:r>
              <a:rPr lang="es-ES" dirty="0" err="1"/>
              <a:t>loss</a:t>
            </a:r>
            <a:r>
              <a:rPr lang="es-ES" dirty="0"/>
              <a:t>: 0.2109 - </a:t>
            </a:r>
            <a:r>
              <a:rPr lang="es-ES" dirty="0" err="1"/>
              <a:t>accuracy</a:t>
            </a:r>
            <a:r>
              <a:rPr lang="es-ES" dirty="0"/>
              <a:t>: 0.9250 - </a:t>
            </a:r>
            <a:r>
              <a:rPr lang="es-ES" dirty="0" err="1"/>
              <a:t>val_loss</a:t>
            </a:r>
            <a:r>
              <a:rPr lang="es-ES" dirty="0"/>
              <a:t>: 0.1823 - </a:t>
            </a:r>
            <a:r>
              <a:rPr lang="es-ES" dirty="0" err="1"/>
              <a:t>val_accuracy</a:t>
            </a:r>
            <a:r>
              <a:rPr lang="es-ES" dirty="0"/>
              <a:t>: 0.9600</a:t>
            </a:r>
          </a:p>
          <a:p>
            <a:r>
              <a:rPr lang="es-ES" dirty="0" err="1"/>
              <a:t>Epoch</a:t>
            </a:r>
            <a:r>
              <a:rPr lang="es-ES" dirty="0"/>
              <a:t> 60/100</a:t>
            </a:r>
          </a:p>
          <a:p>
            <a:r>
              <a:rPr lang="es-ES" dirty="0"/>
              <a:t>7/7 [==============================] - 0s 19ms/step - </a:t>
            </a:r>
            <a:r>
              <a:rPr lang="es-ES" dirty="0" err="1"/>
              <a:t>loss</a:t>
            </a:r>
            <a:r>
              <a:rPr lang="es-ES" dirty="0"/>
              <a:t>: 0.2089 - </a:t>
            </a:r>
            <a:r>
              <a:rPr lang="es-ES" dirty="0" err="1"/>
              <a:t>accuracy</a:t>
            </a:r>
            <a:r>
              <a:rPr lang="es-ES" dirty="0"/>
              <a:t>: 0.9500 - </a:t>
            </a:r>
            <a:r>
              <a:rPr lang="es-ES" dirty="0" err="1"/>
              <a:t>val_loss</a:t>
            </a:r>
            <a:r>
              <a:rPr lang="es-ES" dirty="0"/>
              <a:t>: 0.1831 - </a:t>
            </a:r>
            <a:r>
              <a:rPr lang="es-ES" dirty="0" err="1"/>
              <a:t>val_accuracy</a:t>
            </a:r>
            <a:r>
              <a:rPr lang="es-ES" dirty="0"/>
              <a:t>: 0.9400</a:t>
            </a:r>
          </a:p>
          <a:p>
            <a:r>
              <a:rPr lang="es-ES" dirty="0" err="1"/>
              <a:t>Epoch</a:t>
            </a:r>
            <a:r>
              <a:rPr lang="es-ES" dirty="0"/>
              <a:t> 61/100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0.2280 - </a:t>
            </a:r>
            <a:r>
              <a:rPr lang="es-ES" dirty="0" err="1"/>
              <a:t>accuracy</a:t>
            </a:r>
            <a:r>
              <a:rPr lang="es-ES" dirty="0"/>
              <a:t>: 0.9150 - </a:t>
            </a:r>
            <a:r>
              <a:rPr lang="es-ES" dirty="0" err="1"/>
              <a:t>val_loss</a:t>
            </a:r>
            <a:r>
              <a:rPr lang="es-ES" dirty="0"/>
              <a:t>: 0.1942 - </a:t>
            </a:r>
            <a:r>
              <a:rPr lang="es-ES" dirty="0" err="1"/>
              <a:t>val_accuracy</a:t>
            </a:r>
            <a:r>
              <a:rPr lang="es-ES" dirty="0"/>
              <a:t>: 0.9000</a:t>
            </a:r>
          </a:p>
          <a:p>
            <a:r>
              <a:rPr lang="es-ES" dirty="0" err="1"/>
              <a:t>Epoch</a:t>
            </a:r>
            <a:r>
              <a:rPr lang="es-ES" dirty="0"/>
              <a:t> 62/100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0.1808 - </a:t>
            </a:r>
            <a:r>
              <a:rPr lang="es-ES" dirty="0" err="1"/>
              <a:t>accuracy</a:t>
            </a:r>
            <a:r>
              <a:rPr lang="es-ES" dirty="0"/>
              <a:t>: 0.9350 - </a:t>
            </a:r>
            <a:r>
              <a:rPr lang="es-ES" dirty="0" err="1"/>
              <a:t>val_loss</a:t>
            </a:r>
            <a:r>
              <a:rPr lang="es-ES" dirty="0"/>
              <a:t>: 0.1838 - </a:t>
            </a:r>
            <a:r>
              <a:rPr lang="es-ES" dirty="0" err="1"/>
              <a:t>val_accuracy</a:t>
            </a:r>
            <a:r>
              <a:rPr lang="es-ES" dirty="0"/>
              <a:t>: 0.9600</a:t>
            </a:r>
          </a:p>
          <a:p>
            <a:r>
              <a:rPr lang="es-ES" dirty="0" err="1"/>
              <a:t>Epoch</a:t>
            </a:r>
            <a:r>
              <a:rPr lang="es-ES" dirty="0"/>
              <a:t> 63/100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0.1752 - </a:t>
            </a:r>
            <a:r>
              <a:rPr lang="es-ES" dirty="0" err="1"/>
              <a:t>accuracy</a:t>
            </a:r>
            <a:r>
              <a:rPr lang="es-ES" dirty="0"/>
              <a:t>: 0.9650 - </a:t>
            </a:r>
            <a:r>
              <a:rPr lang="es-ES" dirty="0" err="1"/>
              <a:t>val_loss</a:t>
            </a:r>
            <a:r>
              <a:rPr lang="es-ES" dirty="0"/>
              <a:t>: 0.1651 - </a:t>
            </a:r>
            <a:r>
              <a:rPr lang="es-ES" dirty="0" err="1"/>
              <a:t>val_accuracy</a:t>
            </a:r>
            <a:r>
              <a:rPr lang="es-ES" dirty="0"/>
              <a:t>: 1.0000</a:t>
            </a:r>
          </a:p>
          <a:p>
            <a:r>
              <a:rPr lang="es-ES" dirty="0" err="1"/>
              <a:t>Epoch</a:t>
            </a:r>
            <a:r>
              <a:rPr lang="es-ES" dirty="0"/>
              <a:t> 64/100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0.1559 - </a:t>
            </a:r>
            <a:r>
              <a:rPr lang="es-ES" dirty="0" err="1"/>
              <a:t>accuracy</a:t>
            </a:r>
            <a:r>
              <a:rPr lang="es-ES" dirty="0"/>
              <a:t>: 0.9750 - </a:t>
            </a:r>
            <a:r>
              <a:rPr lang="es-ES" dirty="0" err="1"/>
              <a:t>val_loss</a:t>
            </a:r>
            <a:r>
              <a:rPr lang="es-ES" dirty="0"/>
              <a:t>: 0.2551 - </a:t>
            </a:r>
            <a:r>
              <a:rPr lang="es-ES" dirty="0" err="1"/>
              <a:t>val_accuracy</a:t>
            </a:r>
            <a:r>
              <a:rPr lang="es-ES" dirty="0"/>
              <a:t>: 0.9000</a:t>
            </a:r>
          </a:p>
          <a:p>
            <a:r>
              <a:rPr lang="es-ES" dirty="0" err="1"/>
              <a:t>Epoch</a:t>
            </a:r>
            <a:r>
              <a:rPr lang="es-ES" dirty="0"/>
              <a:t> 65/100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0.2082 - </a:t>
            </a:r>
            <a:r>
              <a:rPr lang="es-ES" dirty="0" err="1"/>
              <a:t>accuracy</a:t>
            </a:r>
            <a:r>
              <a:rPr lang="es-ES" dirty="0"/>
              <a:t>: 0.9250 - </a:t>
            </a:r>
            <a:r>
              <a:rPr lang="es-ES" dirty="0" err="1"/>
              <a:t>val_loss</a:t>
            </a:r>
            <a:r>
              <a:rPr lang="es-ES" dirty="0"/>
              <a:t>: 0.4333 - </a:t>
            </a:r>
            <a:r>
              <a:rPr lang="es-ES" dirty="0" err="1"/>
              <a:t>val_accuracy</a:t>
            </a:r>
            <a:r>
              <a:rPr lang="es-ES" dirty="0"/>
              <a:t>: 0.6800</a:t>
            </a:r>
          </a:p>
          <a:p>
            <a:r>
              <a:rPr lang="es-ES" dirty="0" err="1"/>
              <a:t>Epoch</a:t>
            </a:r>
            <a:r>
              <a:rPr lang="es-ES" dirty="0"/>
              <a:t> 66/100</a:t>
            </a:r>
          </a:p>
          <a:p>
            <a:r>
              <a:rPr lang="es-ES" dirty="0"/>
              <a:t>7/7 [==============================] - 0s 16ms/step - </a:t>
            </a:r>
            <a:r>
              <a:rPr lang="es-ES" dirty="0" err="1"/>
              <a:t>loss</a:t>
            </a:r>
            <a:r>
              <a:rPr lang="es-ES" dirty="0"/>
              <a:t>: 0.2014 - </a:t>
            </a:r>
            <a:r>
              <a:rPr lang="es-ES" dirty="0" err="1"/>
              <a:t>accuracy</a:t>
            </a:r>
            <a:r>
              <a:rPr lang="es-ES" dirty="0"/>
              <a:t>: 0.9200 - </a:t>
            </a:r>
            <a:r>
              <a:rPr lang="es-ES" dirty="0" err="1"/>
              <a:t>val_loss</a:t>
            </a:r>
            <a:r>
              <a:rPr lang="es-ES" dirty="0"/>
              <a:t>: 0.4378 - </a:t>
            </a:r>
            <a:r>
              <a:rPr lang="es-ES" dirty="0" err="1"/>
              <a:t>val_accuracy</a:t>
            </a:r>
            <a:r>
              <a:rPr lang="es-ES" dirty="0"/>
              <a:t>: 0.8600</a:t>
            </a:r>
          </a:p>
          <a:p>
            <a:r>
              <a:rPr lang="es-ES" dirty="0" err="1"/>
              <a:t>Epoch</a:t>
            </a:r>
            <a:r>
              <a:rPr lang="es-ES" dirty="0"/>
              <a:t> 67/100</a:t>
            </a:r>
          </a:p>
          <a:p>
            <a:r>
              <a:rPr lang="es-ES" dirty="0"/>
              <a:t>7/7 [==============================] - 0s 16ms/step - </a:t>
            </a:r>
            <a:r>
              <a:rPr lang="es-ES" dirty="0" err="1"/>
              <a:t>loss</a:t>
            </a:r>
            <a:r>
              <a:rPr lang="es-ES" dirty="0"/>
              <a:t>: 0.2890 - </a:t>
            </a:r>
            <a:r>
              <a:rPr lang="es-ES" dirty="0" err="1"/>
              <a:t>accuracy</a:t>
            </a:r>
            <a:r>
              <a:rPr lang="es-ES" dirty="0"/>
              <a:t>: 0.8700 - </a:t>
            </a:r>
            <a:r>
              <a:rPr lang="es-ES" dirty="0" err="1"/>
              <a:t>val_loss</a:t>
            </a:r>
            <a:r>
              <a:rPr lang="es-ES" dirty="0"/>
              <a:t>: 0.4439 - </a:t>
            </a:r>
            <a:r>
              <a:rPr lang="es-ES" dirty="0" err="1"/>
              <a:t>val_accuracy</a:t>
            </a:r>
            <a:r>
              <a:rPr lang="es-ES" dirty="0"/>
              <a:t>: 0.6800</a:t>
            </a:r>
          </a:p>
          <a:p>
            <a:r>
              <a:rPr lang="es-ES" dirty="0" err="1"/>
              <a:t>Epoch</a:t>
            </a:r>
            <a:r>
              <a:rPr lang="es-ES" dirty="0"/>
              <a:t> 68/100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0.2520 - </a:t>
            </a:r>
            <a:r>
              <a:rPr lang="es-ES" dirty="0" err="1"/>
              <a:t>accuracy</a:t>
            </a:r>
            <a:r>
              <a:rPr lang="es-ES" dirty="0"/>
              <a:t>: 0.8750 - </a:t>
            </a:r>
            <a:r>
              <a:rPr lang="es-ES" dirty="0" err="1"/>
              <a:t>val_loss</a:t>
            </a:r>
            <a:r>
              <a:rPr lang="es-ES" dirty="0"/>
              <a:t>: 0.4670 - </a:t>
            </a:r>
            <a:r>
              <a:rPr lang="es-ES" dirty="0" err="1"/>
              <a:t>val_accuracy</a:t>
            </a:r>
            <a:r>
              <a:rPr lang="es-ES" dirty="0"/>
              <a:t>: 0.6600</a:t>
            </a:r>
          </a:p>
          <a:p>
            <a:r>
              <a:rPr lang="es-ES" dirty="0" err="1"/>
              <a:t>Epoch</a:t>
            </a:r>
            <a:r>
              <a:rPr lang="es-ES" dirty="0"/>
              <a:t> 69/100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0.3862 - </a:t>
            </a:r>
            <a:r>
              <a:rPr lang="es-ES" dirty="0" err="1"/>
              <a:t>accuracy</a:t>
            </a:r>
            <a:r>
              <a:rPr lang="es-ES" dirty="0"/>
              <a:t>: 0.8100 - </a:t>
            </a:r>
            <a:r>
              <a:rPr lang="es-ES" dirty="0" err="1"/>
              <a:t>val_loss</a:t>
            </a:r>
            <a:r>
              <a:rPr lang="es-ES" dirty="0"/>
              <a:t>: 0.1795 - </a:t>
            </a:r>
            <a:r>
              <a:rPr lang="es-ES" dirty="0" err="1"/>
              <a:t>val_accuracy</a:t>
            </a:r>
            <a:r>
              <a:rPr lang="es-ES" dirty="0"/>
              <a:t>: 0.9000</a:t>
            </a:r>
          </a:p>
          <a:p>
            <a:r>
              <a:rPr lang="es-ES" dirty="0" err="1"/>
              <a:t>Epoch</a:t>
            </a:r>
            <a:r>
              <a:rPr lang="es-ES" dirty="0"/>
              <a:t> 70/100</a:t>
            </a:r>
          </a:p>
          <a:p>
            <a:r>
              <a:rPr lang="es-ES" dirty="0"/>
              <a:t>7/7 [==============================] - 0s 11ms/step - </a:t>
            </a:r>
            <a:r>
              <a:rPr lang="es-ES" dirty="0" err="1"/>
              <a:t>loss</a:t>
            </a:r>
            <a:r>
              <a:rPr lang="es-ES" dirty="0"/>
              <a:t>: 0.3446 - </a:t>
            </a:r>
            <a:r>
              <a:rPr lang="es-ES" dirty="0" err="1"/>
              <a:t>accuracy</a:t>
            </a:r>
            <a:r>
              <a:rPr lang="es-ES" dirty="0"/>
              <a:t>: 0.8050 - </a:t>
            </a:r>
            <a:r>
              <a:rPr lang="es-ES" dirty="0" err="1"/>
              <a:t>val_loss</a:t>
            </a:r>
            <a:r>
              <a:rPr lang="es-ES" dirty="0"/>
              <a:t>: 0.1677 - </a:t>
            </a:r>
            <a:r>
              <a:rPr lang="es-ES" dirty="0" err="1"/>
              <a:t>val_accuracy</a:t>
            </a:r>
            <a:r>
              <a:rPr lang="es-ES" dirty="0"/>
              <a:t>: 0.9600</a:t>
            </a:r>
          </a:p>
          <a:p>
            <a:r>
              <a:rPr lang="es-ES" dirty="0" err="1"/>
              <a:t>Epoch</a:t>
            </a:r>
            <a:r>
              <a:rPr lang="es-ES" dirty="0"/>
              <a:t> 71/100</a:t>
            </a:r>
          </a:p>
          <a:p>
            <a:r>
              <a:rPr lang="es-ES" dirty="0"/>
              <a:t>7/7 [==============================] - 0s 11ms/step - </a:t>
            </a:r>
            <a:r>
              <a:rPr lang="es-ES" dirty="0" err="1"/>
              <a:t>loss</a:t>
            </a:r>
            <a:r>
              <a:rPr lang="es-ES" dirty="0"/>
              <a:t>: 0.2735 - </a:t>
            </a:r>
            <a:r>
              <a:rPr lang="es-ES" dirty="0" err="1"/>
              <a:t>accuracy</a:t>
            </a:r>
            <a:r>
              <a:rPr lang="es-ES" dirty="0"/>
              <a:t>: 0.8850 - </a:t>
            </a:r>
            <a:r>
              <a:rPr lang="es-ES" dirty="0" err="1"/>
              <a:t>val_loss</a:t>
            </a:r>
            <a:r>
              <a:rPr lang="es-ES" dirty="0"/>
              <a:t>: 0.1956 - </a:t>
            </a:r>
            <a:r>
              <a:rPr lang="es-ES" dirty="0" err="1"/>
              <a:t>val_accuracy</a:t>
            </a:r>
            <a:r>
              <a:rPr lang="es-ES" dirty="0"/>
              <a:t>: 0.9400</a:t>
            </a:r>
          </a:p>
          <a:p>
            <a:r>
              <a:rPr lang="es-ES" dirty="0" err="1"/>
              <a:t>Epoch</a:t>
            </a:r>
            <a:r>
              <a:rPr lang="es-ES" dirty="0"/>
              <a:t> 72/100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0.2310 - </a:t>
            </a:r>
            <a:r>
              <a:rPr lang="es-ES" dirty="0" err="1"/>
              <a:t>accuracy</a:t>
            </a:r>
            <a:r>
              <a:rPr lang="es-ES" dirty="0"/>
              <a:t>: 0.8950 - </a:t>
            </a:r>
            <a:r>
              <a:rPr lang="es-ES" dirty="0" err="1"/>
              <a:t>val_loss</a:t>
            </a:r>
            <a:r>
              <a:rPr lang="es-ES" dirty="0"/>
              <a:t>: 0.2468 - </a:t>
            </a:r>
            <a:r>
              <a:rPr lang="es-ES" dirty="0" err="1"/>
              <a:t>val_accuracy</a:t>
            </a:r>
            <a:r>
              <a:rPr lang="es-ES" dirty="0"/>
              <a:t>: 0.9400</a:t>
            </a:r>
          </a:p>
          <a:p>
            <a:r>
              <a:rPr lang="es-ES" dirty="0" err="1"/>
              <a:t>Epoch</a:t>
            </a:r>
            <a:r>
              <a:rPr lang="es-ES" dirty="0"/>
              <a:t> 73/100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0.2206 - </a:t>
            </a:r>
            <a:r>
              <a:rPr lang="es-ES" dirty="0" err="1"/>
              <a:t>accuracy</a:t>
            </a:r>
            <a:r>
              <a:rPr lang="es-ES" dirty="0"/>
              <a:t>: 0.8850 - </a:t>
            </a:r>
            <a:r>
              <a:rPr lang="es-ES" dirty="0" err="1"/>
              <a:t>val_loss</a:t>
            </a:r>
            <a:r>
              <a:rPr lang="es-ES" dirty="0"/>
              <a:t>: 0.2762 - </a:t>
            </a:r>
            <a:r>
              <a:rPr lang="es-ES" dirty="0" err="1"/>
              <a:t>val_accuracy</a:t>
            </a:r>
            <a:r>
              <a:rPr lang="es-ES" dirty="0"/>
              <a:t>: 0.8600</a:t>
            </a:r>
          </a:p>
          <a:p>
            <a:r>
              <a:rPr lang="es-ES" dirty="0" err="1"/>
              <a:t>Epoch</a:t>
            </a:r>
            <a:r>
              <a:rPr lang="es-ES" dirty="0"/>
              <a:t> 74/100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0.1712 - </a:t>
            </a:r>
            <a:r>
              <a:rPr lang="es-ES" dirty="0" err="1"/>
              <a:t>accuracy</a:t>
            </a:r>
            <a:r>
              <a:rPr lang="es-ES" dirty="0"/>
              <a:t>: 0.9500 - </a:t>
            </a:r>
            <a:r>
              <a:rPr lang="es-ES" dirty="0" err="1"/>
              <a:t>val_loss</a:t>
            </a:r>
            <a:r>
              <a:rPr lang="es-ES" dirty="0"/>
              <a:t>: 0.2685 - </a:t>
            </a:r>
            <a:r>
              <a:rPr lang="es-ES" dirty="0" err="1"/>
              <a:t>val_accuracy</a:t>
            </a:r>
            <a:r>
              <a:rPr lang="es-ES" dirty="0"/>
              <a:t>: 0.8800</a:t>
            </a:r>
          </a:p>
          <a:p>
            <a:r>
              <a:rPr lang="es-ES" dirty="0" err="1"/>
              <a:t>Epoch</a:t>
            </a:r>
            <a:r>
              <a:rPr lang="es-ES" dirty="0"/>
              <a:t> 75/100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0.1676 - </a:t>
            </a:r>
            <a:r>
              <a:rPr lang="es-ES" dirty="0" err="1"/>
              <a:t>accuracy</a:t>
            </a:r>
            <a:r>
              <a:rPr lang="es-ES" dirty="0"/>
              <a:t>: 0.9500 - </a:t>
            </a:r>
            <a:r>
              <a:rPr lang="es-ES" dirty="0" err="1"/>
              <a:t>val_loss</a:t>
            </a:r>
            <a:r>
              <a:rPr lang="es-ES" dirty="0"/>
              <a:t>: 0.1499 - </a:t>
            </a:r>
            <a:r>
              <a:rPr lang="es-ES" dirty="0" err="1"/>
              <a:t>val_accuracy</a:t>
            </a:r>
            <a:r>
              <a:rPr lang="es-ES" dirty="0"/>
              <a:t>: 0.9800</a:t>
            </a:r>
          </a:p>
          <a:p>
            <a:r>
              <a:rPr lang="es-ES" dirty="0" err="1"/>
              <a:t>Epoch</a:t>
            </a:r>
            <a:r>
              <a:rPr lang="es-ES" dirty="0"/>
              <a:t> 76/100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0.1597 - </a:t>
            </a:r>
            <a:r>
              <a:rPr lang="es-ES" dirty="0" err="1"/>
              <a:t>accuracy</a:t>
            </a:r>
            <a:r>
              <a:rPr lang="es-ES" dirty="0"/>
              <a:t>: 0.9600 - </a:t>
            </a:r>
            <a:r>
              <a:rPr lang="es-ES" dirty="0" err="1"/>
              <a:t>val_loss</a:t>
            </a:r>
            <a:r>
              <a:rPr lang="es-ES" dirty="0"/>
              <a:t>: 0.1855 - </a:t>
            </a:r>
            <a:r>
              <a:rPr lang="es-ES" dirty="0" err="1"/>
              <a:t>val_accuracy</a:t>
            </a:r>
            <a:r>
              <a:rPr lang="es-ES" dirty="0"/>
              <a:t>: 0.9600</a:t>
            </a:r>
          </a:p>
          <a:p>
            <a:r>
              <a:rPr lang="es-ES" dirty="0" err="1"/>
              <a:t>Epoch</a:t>
            </a:r>
            <a:r>
              <a:rPr lang="es-ES" dirty="0"/>
              <a:t> 77/100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0.1467 - </a:t>
            </a:r>
            <a:r>
              <a:rPr lang="es-ES" dirty="0" err="1"/>
              <a:t>accuracy</a:t>
            </a:r>
            <a:r>
              <a:rPr lang="es-ES" dirty="0"/>
              <a:t>: 0.9600 - </a:t>
            </a:r>
            <a:r>
              <a:rPr lang="es-ES" dirty="0" err="1"/>
              <a:t>val_loss</a:t>
            </a:r>
            <a:r>
              <a:rPr lang="es-ES" dirty="0"/>
              <a:t>: 0.1510 - </a:t>
            </a:r>
            <a:r>
              <a:rPr lang="es-ES" dirty="0" err="1"/>
              <a:t>val_accuracy</a:t>
            </a:r>
            <a:r>
              <a:rPr lang="es-ES" dirty="0"/>
              <a:t>: 0.9200</a:t>
            </a:r>
          </a:p>
          <a:p>
            <a:r>
              <a:rPr lang="es-ES" dirty="0" err="1"/>
              <a:t>Epoch</a:t>
            </a:r>
            <a:r>
              <a:rPr lang="es-ES" dirty="0"/>
              <a:t> 78/100</a:t>
            </a:r>
          </a:p>
          <a:p>
            <a:r>
              <a:rPr lang="es-ES" dirty="0"/>
              <a:t>7/7 [==============================] - 0s 11ms/step - </a:t>
            </a:r>
            <a:r>
              <a:rPr lang="es-ES" dirty="0" err="1"/>
              <a:t>loss</a:t>
            </a:r>
            <a:r>
              <a:rPr lang="es-ES" dirty="0"/>
              <a:t>: 0.1167 - </a:t>
            </a:r>
            <a:r>
              <a:rPr lang="es-ES" dirty="0" err="1"/>
              <a:t>accuracy</a:t>
            </a:r>
            <a:r>
              <a:rPr lang="es-ES" dirty="0"/>
              <a:t>: 0.9950 - </a:t>
            </a:r>
            <a:r>
              <a:rPr lang="es-ES" dirty="0" err="1"/>
              <a:t>val_loss</a:t>
            </a:r>
            <a:r>
              <a:rPr lang="es-ES" dirty="0"/>
              <a:t>: 0.1574 - </a:t>
            </a:r>
            <a:r>
              <a:rPr lang="es-ES" dirty="0" err="1"/>
              <a:t>val_accuracy</a:t>
            </a:r>
            <a:r>
              <a:rPr lang="es-ES" dirty="0"/>
              <a:t>: 1.0000</a:t>
            </a:r>
          </a:p>
          <a:p>
            <a:r>
              <a:rPr lang="es-ES" dirty="0" err="1"/>
              <a:t>Epoch</a:t>
            </a:r>
            <a:r>
              <a:rPr lang="es-ES" dirty="0"/>
              <a:t> 79/100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0.1228 - </a:t>
            </a:r>
            <a:r>
              <a:rPr lang="es-ES" dirty="0" err="1"/>
              <a:t>accuracy</a:t>
            </a:r>
            <a:r>
              <a:rPr lang="es-ES" dirty="0"/>
              <a:t>: 0.9800 - </a:t>
            </a:r>
            <a:r>
              <a:rPr lang="es-ES" dirty="0" err="1"/>
              <a:t>val_loss</a:t>
            </a:r>
            <a:r>
              <a:rPr lang="es-ES" dirty="0"/>
              <a:t>: 0.1248 - </a:t>
            </a:r>
            <a:r>
              <a:rPr lang="es-ES" dirty="0" err="1"/>
              <a:t>val_accuracy</a:t>
            </a:r>
            <a:r>
              <a:rPr lang="es-ES" dirty="0"/>
              <a:t>: 1.0000</a:t>
            </a:r>
          </a:p>
          <a:p>
            <a:r>
              <a:rPr lang="es-ES" dirty="0" err="1"/>
              <a:t>Epoch</a:t>
            </a:r>
            <a:r>
              <a:rPr lang="es-ES" dirty="0"/>
              <a:t> 80/100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0.1193 - </a:t>
            </a:r>
            <a:r>
              <a:rPr lang="es-ES" dirty="0" err="1"/>
              <a:t>accuracy</a:t>
            </a:r>
            <a:r>
              <a:rPr lang="es-ES" dirty="0"/>
              <a:t>: 0.9950 - </a:t>
            </a:r>
            <a:r>
              <a:rPr lang="es-ES" dirty="0" err="1"/>
              <a:t>val_loss</a:t>
            </a:r>
            <a:r>
              <a:rPr lang="es-ES" dirty="0"/>
              <a:t>: 0.1505 - </a:t>
            </a:r>
            <a:r>
              <a:rPr lang="es-ES" dirty="0" err="1"/>
              <a:t>val_accuracy</a:t>
            </a:r>
            <a:r>
              <a:rPr lang="es-ES" dirty="0"/>
              <a:t>: 0.9200</a:t>
            </a:r>
          </a:p>
          <a:p>
            <a:r>
              <a:rPr lang="es-ES" dirty="0" err="1"/>
              <a:t>Epoch</a:t>
            </a:r>
            <a:r>
              <a:rPr lang="es-ES" dirty="0"/>
              <a:t> 81/100</a:t>
            </a:r>
          </a:p>
          <a:p>
            <a:r>
              <a:rPr lang="es-ES" dirty="0"/>
              <a:t>7/7 [==============================] - 0s 19ms/step - </a:t>
            </a:r>
            <a:r>
              <a:rPr lang="es-ES" dirty="0" err="1"/>
              <a:t>loss</a:t>
            </a:r>
            <a:r>
              <a:rPr lang="es-ES" dirty="0"/>
              <a:t>: 0.1112 - </a:t>
            </a:r>
            <a:r>
              <a:rPr lang="es-ES" dirty="0" err="1"/>
              <a:t>accuracy</a:t>
            </a:r>
            <a:r>
              <a:rPr lang="es-ES" dirty="0"/>
              <a:t>: 0.9750 - </a:t>
            </a:r>
            <a:r>
              <a:rPr lang="es-ES" dirty="0" err="1"/>
              <a:t>val_loss</a:t>
            </a:r>
            <a:r>
              <a:rPr lang="es-ES" dirty="0"/>
              <a:t>: 0.1875 - </a:t>
            </a:r>
            <a:r>
              <a:rPr lang="es-ES" dirty="0" err="1"/>
              <a:t>val_accuracy</a:t>
            </a:r>
            <a:r>
              <a:rPr lang="es-ES" dirty="0"/>
              <a:t>: 0.9400</a:t>
            </a:r>
          </a:p>
          <a:p>
            <a:r>
              <a:rPr lang="es-ES" dirty="0" err="1"/>
              <a:t>Epoch</a:t>
            </a:r>
            <a:r>
              <a:rPr lang="es-ES" dirty="0"/>
              <a:t> 82/100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0.2043 - </a:t>
            </a:r>
            <a:r>
              <a:rPr lang="es-ES" dirty="0" err="1"/>
              <a:t>accuracy</a:t>
            </a:r>
            <a:r>
              <a:rPr lang="es-ES" dirty="0"/>
              <a:t>: 0.9050 - </a:t>
            </a:r>
            <a:r>
              <a:rPr lang="es-ES" dirty="0" err="1"/>
              <a:t>val_loss</a:t>
            </a:r>
            <a:r>
              <a:rPr lang="es-ES" dirty="0"/>
              <a:t>: 0.1197 - </a:t>
            </a:r>
            <a:r>
              <a:rPr lang="es-ES" dirty="0" err="1"/>
              <a:t>val_accuracy</a:t>
            </a:r>
            <a:r>
              <a:rPr lang="es-ES" dirty="0"/>
              <a:t>: 0.9600</a:t>
            </a:r>
          </a:p>
          <a:p>
            <a:r>
              <a:rPr lang="es-ES" dirty="0" err="1"/>
              <a:t>Epoch</a:t>
            </a:r>
            <a:r>
              <a:rPr lang="es-ES" dirty="0"/>
              <a:t> 83/100</a:t>
            </a:r>
          </a:p>
          <a:p>
            <a:r>
              <a:rPr lang="es-ES" dirty="0"/>
              <a:t>7/7 [==============================] - 0s 15ms/step - </a:t>
            </a:r>
            <a:r>
              <a:rPr lang="es-ES" dirty="0" err="1"/>
              <a:t>loss</a:t>
            </a:r>
            <a:r>
              <a:rPr lang="es-ES" dirty="0"/>
              <a:t>: 0.2085 - </a:t>
            </a:r>
            <a:r>
              <a:rPr lang="es-ES" dirty="0" err="1"/>
              <a:t>accuracy</a:t>
            </a:r>
            <a:r>
              <a:rPr lang="es-ES" dirty="0"/>
              <a:t>: 0.9000 - </a:t>
            </a:r>
            <a:r>
              <a:rPr lang="es-ES" dirty="0" err="1"/>
              <a:t>val_loss</a:t>
            </a:r>
            <a:r>
              <a:rPr lang="es-ES" dirty="0"/>
              <a:t>: 0.4791 - </a:t>
            </a:r>
            <a:r>
              <a:rPr lang="es-ES" dirty="0" err="1"/>
              <a:t>val_accuracy</a:t>
            </a:r>
            <a:r>
              <a:rPr lang="es-ES" dirty="0"/>
              <a:t>: 0.8600</a:t>
            </a:r>
          </a:p>
          <a:p>
            <a:r>
              <a:rPr lang="es-ES" dirty="0" err="1"/>
              <a:t>Epoch</a:t>
            </a:r>
            <a:r>
              <a:rPr lang="es-ES" dirty="0"/>
              <a:t> 84/100</a:t>
            </a:r>
          </a:p>
          <a:p>
            <a:r>
              <a:rPr lang="es-ES" dirty="0"/>
              <a:t>7/7 [==============================] - 0s 18ms/step - </a:t>
            </a:r>
            <a:r>
              <a:rPr lang="es-ES" dirty="0" err="1"/>
              <a:t>loss</a:t>
            </a:r>
            <a:r>
              <a:rPr lang="es-ES" dirty="0"/>
              <a:t>: 0.1993 - </a:t>
            </a:r>
            <a:r>
              <a:rPr lang="es-ES" dirty="0" err="1"/>
              <a:t>accuracy</a:t>
            </a:r>
            <a:r>
              <a:rPr lang="es-ES" dirty="0"/>
              <a:t>: 0.9450 - </a:t>
            </a:r>
            <a:r>
              <a:rPr lang="es-ES" dirty="0" err="1"/>
              <a:t>val_loss</a:t>
            </a:r>
            <a:r>
              <a:rPr lang="es-ES" dirty="0"/>
              <a:t>: 0.2726 - </a:t>
            </a:r>
            <a:r>
              <a:rPr lang="es-ES" dirty="0" err="1"/>
              <a:t>val_accuracy</a:t>
            </a:r>
            <a:r>
              <a:rPr lang="es-ES" dirty="0"/>
              <a:t>: 0.8800</a:t>
            </a:r>
          </a:p>
          <a:p>
            <a:r>
              <a:rPr lang="es-ES" dirty="0" err="1"/>
              <a:t>Epoch</a:t>
            </a:r>
            <a:r>
              <a:rPr lang="es-ES" dirty="0"/>
              <a:t> 85/100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0.1818 - </a:t>
            </a:r>
            <a:r>
              <a:rPr lang="es-ES" dirty="0" err="1"/>
              <a:t>accuracy</a:t>
            </a:r>
            <a:r>
              <a:rPr lang="es-ES" dirty="0"/>
              <a:t>: 0.9500 - </a:t>
            </a:r>
            <a:r>
              <a:rPr lang="es-ES" dirty="0" err="1"/>
              <a:t>val_loss</a:t>
            </a:r>
            <a:r>
              <a:rPr lang="es-ES" dirty="0"/>
              <a:t>: 0.1213 - </a:t>
            </a:r>
            <a:r>
              <a:rPr lang="es-ES" dirty="0" err="1"/>
              <a:t>val_accuracy</a:t>
            </a:r>
            <a:r>
              <a:rPr lang="es-ES" dirty="0"/>
              <a:t>: 1.0000</a:t>
            </a:r>
          </a:p>
          <a:p>
            <a:r>
              <a:rPr lang="es-ES" dirty="0" err="1"/>
              <a:t>Epoch</a:t>
            </a:r>
            <a:r>
              <a:rPr lang="es-ES" dirty="0"/>
              <a:t> 86/100</a:t>
            </a:r>
          </a:p>
          <a:p>
            <a:r>
              <a:rPr lang="es-ES" dirty="0"/>
              <a:t>7/7 [==============================] - 0s 16ms/step - </a:t>
            </a:r>
            <a:r>
              <a:rPr lang="es-ES" dirty="0" err="1"/>
              <a:t>loss</a:t>
            </a:r>
            <a:r>
              <a:rPr lang="es-ES" dirty="0"/>
              <a:t>: 0.1266 - </a:t>
            </a:r>
            <a:r>
              <a:rPr lang="es-ES" dirty="0" err="1"/>
              <a:t>accuracy</a:t>
            </a:r>
            <a:r>
              <a:rPr lang="es-ES" dirty="0"/>
              <a:t>: 0.9550 - </a:t>
            </a:r>
            <a:r>
              <a:rPr lang="es-ES" dirty="0" err="1"/>
              <a:t>val_loss</a:t>
            </a:r>
            <a:r>
              <a:rPr lang="es-ES" dirty="0"/>
              <a:t>: 0.1234 - </a:t>
            </a:r>
            <a:r>
              <a:rPr lang="es-ES" dirty="0" err="1"/>
              <a:t>val_accuracy</a:t>
            </a:r>
            <a:r>
              <a:rPr lang="es-ES" dirty="0"/>
              <a:t>: 0.9600</a:t>
            </a:r>
          </a:p>
          <a:p>
            <a:r>
              <a:rPr lang="es-ES" dirty="0" err="1"/>
              <a:t>Epoch</a:t>
            </a:r>
            <a:r>
              <a:rPr lang="es-ES" dirty="0"/>
              <a:t> 87/100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0.1449 - </a:t>
            </a:r>
            <a:r>
              <a:rPr lang="es-ES" dirty="0" err="1"/>
              <a:t>accuracy</a:t>
            </a:r>
            <a:r>
              <a:rPr lang="es-ES" dirty="0"/>
              <a:t>: 0.9650 - </a:t>
            </a:r>
            <a:r>
              <a:rPr lang="es-ES" dirty="0" err="1"/>
              <a:t>val_loss</a:t>
            </a:r>
            <a:r>
              <a:rPr lang="es-ES" dirty="0"/>
              <a:t>: 0.1272 - </a:t>
            </a:r>
            <a:r>
              <a:rPr lang="es-ES" dirty="0" err="1"/>
              <a:t>val_accuracy</a:t>
            </a:r>
            <a:r>
              <a:rPr lang="es-ES" dirty="0"/>
              <a:t>: 1.0000</a:t>
            </a:r>
          </a:p>
          <a:p>
            <a:r>
              <a:rPr lang="es-ES" dirty="0" err="1"/>
              <a:t>Epoch</a:t>
            </a:r>
            <a:r>
              <a:rPr lang="es-ES" dirty="0"/>
              <a:t> 88/100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0.1259 - </a:t>
            </a:r>
            <a:r>
              <a:rPr lang="es-ES" dirty="0" err="1"/>
              <a:t>accuracy</a:t>
            </a:r>
            <a:r>
              <a:rPr lang="es-ES" dirty="0"/>
              <a:t>: 0.9750 - </a:t>
            </a:r>
            <a:r>
              <a:rPr lang="es-ES" dirty="0" err="1"/>
              <a:t>val_loss</a:t>
            </a:r>
            <a:r>
              <a:rPr lang="es-ES" dirty="0"/>
              <a:t>: 0.2195 - </a:t>
            </a:r>
            <a:r>
              <a:rPr lang="es-ES" dirty="0" err="1"/>
              <a:t>val_accuracy</a:t>
            </a:r>
            <a:r>
              <a:rPr lang="es-ES" dirty="0"/>
              <a:t>: 0.8600</a:t>
            </a:r>
          </a:p>
          <a:p>
            <a:r>
              <a:rPr lang="es-ES" dirty="0" err="1"/>
              <a:t>Epoch</a:t>
            </a:r>
            <a:r>
              <a:rPr lang="es-ES" dirty="0"/>
              <a:t> 89/100</a:t>
            </a:r>
          </a:p>
          <a:p>
            <a:r>
              <a:rPr lang="es-ES" dirty="0"/>
              <a:t>7/7 [==============================] - 0s 16ms/step - </a:t>
            </a:r>
            <a:r>
              <a:rPr lang="es-ES" dirty="0" err="1"/>
              <a:t>loss</a:t>
            </a:r>
            <a:r>
              <a:rPr lang="es-ES" dirty="0"/>
              <a:t>: 0.1390 - </a:t>
            </a:r>
            <a:r>
              <a:rPr lang="es-ES" dirty="0" err="1"/>
              <a:t>accuracy</a:t>
            </a:r>
            <a:r>
              <a:rPr lang="es-ES" dirty="0"/>
              <a:t>: 0.9650 - </a:t>
            </a:r>
            <a:r>
              <a:rPr lang="es-ES" dirty="0" err="1"/>
              <a:t>val_loss</a:t>
            </a:r>
            <a:r>
              <a:rPr lang="es-ES" dirty="0"/>
              <a:t>: 0.1046 - </a:t>
            </a:r>
            <a:r>
              <a:rPr lang="es-ES" dirty="0" err="1"/>
              <a:t>val_accuracy</a:t>
            </a:r>
            <a:r>
              <a:rPr lang="es-ES" dirty="0"/>
              <a:t>: 1.0000</a:t>
            </a:r>
          </a:p>
          <a:p>
            <a:r>
              <a:rPr lang="es-ES" dirty="0" err="1"/>
              <a:t>Epoch</a:t>
            </a:r>
            <a:r>
              <a:rPr lang="es-ES" dirty="0"/>
              <a:t> 90/100</a:t>
            </a:r>
          </a:p>
          <a:p>
            <a:r>
              <a:rPr lang="es-ES" dirty="0"/>
              <a:t>7/7 [==============================] - 0s 15ms/step - </a:t>
            </a:r>
            <a:r>
              <a:rPr lang="es-ES" dirty="0" err="1"/>
              <a:t>loss</a:t>
            </a:r>
            <a:r>
              <a:rPr lang="es-ES" dirty="0"/>
              <a:t>: 0.1047 - </a:t>
            </a:r>
            <a:r>
              <a:rPr lang="es-ES" dirty="0" err="1"/>
              <a:t>accuracy</a:t>
            </a:r>
            <a:r>
              <a:rPr lang="es-ES" dirty="0"/>
              <a:t>: 0.9750 - </a:t>
            </a:r>
            <a:r>
              <a:rPr lang="es-ES" dirty="0" err="1"/>
              <a:t>val_loss</a:t>
            </a:r>
            <a:r>
              <a:rPr lang="es-ES" dirty="0"/>
              <a:t>: 0.1330 - </a:t>
            </a:r>
            <a:r>
              <a:rPr lang="es-ES" dirty="0" err="1"/>
              <a:t>val_accuracy</a:t>
            </a:r>
            <a:r>
              <a:rPr lang="es-ES" dirty="0"/>
              <a:t>: 0.9600</a:t>
            </a:r>
          </a:p>
          <a:p>
            <a:r>
              <a:rPr lang="es-ES" dirty="0" err="1"/>
              <a:t>Epoch</a:t>
            </a:r>
            <a:r>
              <a:rPr lang="es-ES" dirty="0"/>
              <a:t> 91/100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0.1046 - </a:t>
            </a:r>
            <a:r>
              <a:rPr lang="es-ES" dirty="0" err="1"/>
              <a:t>accuracy</a:t>
            </a:r>
            <a:r>
              <a:rPr lang="es-ES" dirty="0"/>
              <a:t>: 0.9850 - </a:t>
            </a:r>
            <a:r>
              <a:rPr lang="es-ES" dirty="0" err="1"/>
              <a:t>val_loss</a:t>
            </a:r>
            <a:r>
              <a:rPr lang="es-ES" dirty="0"/>
              <a:t>: 0.3201 - </a:t>
            </a:r>
            <a:r>
              <a:rPr lang="es-ES" dirty="0" err="1"/>
              <a:t>val_accuracy</a:t>
            </a:r>
            <a:r>
              <a:rPr lang="es-ES" dirty="0"/>
              <a:t>: 0.8600</a:t>
            </a:r>
          </a:p>
          <a:p>
            <a:r>
              <a:rPr lang="es-ES" dirty="0" err="1"/>
              <a:t>Epoch</a:t>
            </a:r>
            <a:r>
              <a:rPr lang="es-ES" dirty="0"/>
              <a:t> 92/100</a:t>
            </a:r>
          </a:p>
          <a:p>
            <a:r>
              <a:rPr lang="es-ES" dirty="0"/>
              <a:t>7/7 [==============================] - 0s 15ms/step - </a:t>
            </a:r>
            <a:r>
              <a:rPr lang="es-ES" dirty="0" err="1"/>
              <a:t>loss</a:t>
            </a:r>
            <a:r>
              <a:rPr lang="es-ES" dirty="0"/>
              <a:t>: 0.1553 - </a:t>
            </a:r>
            <a:r>
              <a:rPr lang="es-ES" dirty="0" err="1"/>
              <a:t>accuracy</a:t>
            </a:r>
            <a:r>
              <a:rPr lang="es-ES" dirty="0"/>
              <a:t>: 0.9350 - </a:t>
            </a:r>
            <a:r>
              <a:rPr lang="es-ES" dirty="0" err="1"/>
              <a:t>val_loss</a:t>
            </a:r>
            <a:r>
              <a:rPr lang="es-ES" dirty="0"/>
              <a:t>: 0.1440 - </a:t>
            </a:r>
            <a:r>
              <a:rPr lang="es-ES" dirty="0" err="1"/>
              <a:t>val_accuracy</a:t>
            </a:r>
            <a:r>
              <a:rPr lang="es-ES" dirty="0"/>
              <a:t>: 0.9000</a:t>
            </a:r>
          </a:p>
          <a:p>
            <a:r>
              <a:rPr lang="es-ES" dirty="0" err="1"/>
              <a:t>Epoch</a:t>
            </a:r>
            <a:r>
              <a:rPr lang="es-ES" dirty="0"/>
              <a:t> 93/100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0.1337 - </a:t>
            </a:r>
            <a:r>
              <a:rPr lang="es-ES" dirty="0" err="1"/>
              <a:t>accuracy</a:t>
            </a:r>
            <a:r>
              <a:rPr lang="es-ES" dirty="0"/>
              <a:t>: 0.9550 - </a:t>
            </a:r>
            <a:r>
              <a:rPr lang="es-ES" dirty="0" err="1"/>
              <a:t>val_loss</a:t>
            </a:r>
            <a:r>
              <a:rPr lang="es-ES" dirty="0"/>
              <a:t>: 0.1065 - </a:t>
            </a:r>
            <a:r>
              <a:rPr lang="es-ES" dirty="0" err="1"/>
              <a:t>val_accuracy</a:t>
            </a:r>
            <a:r>
              <a:rPr lang="es-ES" dirty="0"/>
              <a:t>: 1.0000</a:t>
            </a:r>
          </a:p>
          <a:p>
            <a:r>
              <a:rPr lang="es-ES" dirty="0" err="1"/>
              <a:t>Epoch</a:t>
            </a:r>
            <a:r>
              <a:rPr lang="es-ES" dirty="0"/>
              <a:t> 94/100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0.1066 - </a:t>
            </a:r>
            <a:r>
              <a:rPr lang="es-ES" dirty="0" err="1"/>
              <a:t>accuracy</a:t>
            </a:r>
            <a:r>
              <a:rPr lang="es-ES" dirty="0"/>
              <a:t>: 0.9700 - </a:t>
            </a:r>
            <a:r>
              <a:rPr lang="es-ES" dirty="0" err="1"/>
              <a:t>val_loss</a:t>
            </a:r>
            <a:r>
              <a:rPr lang="es-ES" dirty="0"/>
              <a:t>: 0.1044 - </a:t>
            </a:r>
            <a:r>
              <a:rPr lang="es-ES" dirty="0" err="1"/>
              <a:t>val_accuracy</a:t>
            </a:r>
            <a:r>
              <a:rPr lang="es-ES" dirty="0"/>
              <a:t>: 1.0000</a:t>
            </a:r>
          </a:p>
          <a:p>
            <a:r>
              <a:rPr lang="es-ES" dirty="0" err="1"/>
              <a:t>Epoch</a:t>
            </a:r>
            <a:r>
              <a:rPr lang="es-ES" dirty="0"/>
              <a:t> 95/100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0.0985 - </a:t>
            </a:r>
            <a:r>
              <a:rPr lang="es-ES" dirty="0" err="1"/>
              <a:t>accuracy</a:t>
            </a:r>
            <a:r>
              <a:rPr lang="es-ES" dirty="0"/>
              <a:t>: 0.9800 - </a:t>
            </a:r>
            <a:r>
              <a:rPr lang="es-ES" dirty="0" err="1"/>
              <a:t>val_loss</a:t>
            </a:r>
            <a:r>
              <a:rPr lang="es-ES" dirty="0"/>
              <a:t>: 0.1200 - </a:t>
            </a:r>
            <a:r>
              <a:rPr lang="es-ES" dirty="0" err="1"/>
              <a:t>val_accuracy</a:t>
            </a:r>
            <a:r>
              <a:rPr lang="es-ES" dirty="0"/>
              <a:t>: 0.9800</a:t>
            </a:r>
          </a:p>
          <a:p>
            <a:r>
              <a:rPr lang="es-ES" dirty="0" err="1"/>
              <a:t>Epoch</a:t>
            </a:r>
            <a:r>
              <a:rPr lang="es-ES" dirty="0"/>
              <a:t> 96/100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0.1013 - </a:t>
            </a:r>
            <a:r>
              <a:rPr lang="es-ES" dirty="0" err="1"/>
              <a:t>accuracy</a:t>
            </a:r>
            <a:r>
              <a:rPr lang="es-ES" dirty="0"/>
              <a:t>: 0.9800 - </a:t>
            </a:r>
            <a:r>
              <a:rPr lang="es-ES" dirty="0" err="1"/>
              <a:t>val_loss</a:t>
            </a:r>
            <a:r>
              <a:rPr lang="es-ES" dirty="0"/>
              <a:t>: 0.1078 - </a:t>
            </a:r>
            <a:r>
              <a:rPr lang="es-ES" dirty="0" err="1"/>
              <a:t>val_accuracy</a:t>
            </a:r>
            <a:r>
              <a:rPr lang="es-ES" dirty="0"/>
              <a:t>: 0.9600</a:t>
            </a:r>
          </a:p>
          <a:p>
            <a:r>
              <a:rPr lang="es-ES" dirty="0" err="1"/>
              <a:t>Epoch</a:t>
            </a:r>
            <a:r>
              <a:rPr lang="es-ES" dirty="0"/>
              <a:t> 97/100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0.1176 - </a:t>
            </a:r>
            <a:r>
              <a:rPr lang="es-ES" dirty="0" err="1"/>
              <a:t>accuracy</a:t>
            </a:r>
            <a:r>
              <a:rPr lang="es-ES" dirty="0"/>
              <a:t>: 0.9600 - </a:t>
            </a:r>
            <a:r>
              <a:rPr lang="es-ES" dirty="0" err="1"/>
              <a:t>val_loss</a:t>
            </a:r>
            <a:r>
              <a:rPr lang="es-ES" dirty="0"/>
              <a:t>: 0.1525 - </a:t>
            </a:r>
            <a:r>
              <a:rPr lang="es-ES" dirty="0" err="1"/>
              <a:t>val_accuracy</a:t>
            </a:r>
            <a:r>
              <a:rPr lang="es-ES" dirty="0"/>
              <a:t>: 1.0000</a:t>
            </a:r>
          </a:p>
          <a:p>
            <a:r>
              <a:rPr lang="es-ES" dirty="0" err="1"/>
              <a:t>Epoch</a:t>
            </a:r>
            <a:r>
              <a:rPr lang="es-ES" dirty="0"/>
              <a:t> 98/100</a:t>
            </a:r>
          </a:p>
          <a:p>
            <a:r>
              <a:rPr lang="es-ES" dirty="0"/>
              <a:t>7/7 [==============================] - 0s 11ms/step - </a:t>
            </a:r>
            <a:r>
              <a:rPr lang="es-ES" dirty="0" err="1"/>
              <a:t>loss</a:t>
            </a:r>
            <a:r>
              <a:rPr lang="es-ES" dirty="0"/>
              <a:t>: 0.1127 - </a:t>
            </a:r>
            <a:r>
              <a:rPr lang="es-ES" dirty="0" err="1"/>
              <a:t>accuracy</a:t>
            </a:r>
            <a:r>
              <a:rPr lang="es-ES" dirty="0"/>
              <a:t>: 0.9800 - </a:t>
            </a:r>
            <a:r>
              <a:rPr lang="es-ES" dirty="0" err="1"/>
              <a:t>val_loss</a:t>
            </a:r>
            <a:r>
              <a:rPr lang="es-ES" dirty="0"/>
              <a:t>: 0.2868 - </a:t>
            </a:r>
            <a:r>
              <a:rPr lang="es-ES" dirty="0" err="1"/>
              <a:t>val_accuracy</a:t>
            </a:r>
            <a:r>
              <a:rPr lang="es-ES" dirty="0"/>
              <a:t>: 0.8200</a:t>
            </a:r>
          </a:p>
          <a:p>
            <a:r>
              <a:rPr lang="es-ES" dirty="0" err="1"/>
              <a:t>Epoch</a:t>
            </a:r>
            <a:r>
              <a:rPr lang="es-ES" dirty="0"/>
              <a:t> 99/100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0.1794 - </a:t>
            </a:r>
            <a:r>
              <a:rPr lang="es-ES" dirty="0" err="1"/>
              <a:t>accuracy</a:t>
            </a:r>
            <a:r>
              <a:rPr lang="es-ES" dirty="0"/>
              <a:t>: 0.9100 - </a:t>
            </a:r>
            <a:r>
              <a:rPr lang="es-ES" dirty="0" err="1"/>
              <a:t>val_loss</a:t>
            </a:r>
            <a:r>
              <a:rPr lang="es-ES" dirty="0"/>
              <a:t>: 0.1363 - </a:t>
            </a:r>
            <a:r>
              <a:rPr lang="es-ES" dirty="0" err="1"/>
              <a:t>val_accuracy</a:t>
            </a:r>
            <a:r>
              <a:rPr lang="es-ES" dirty="0"/>
              <a:t>: 0.9000</a:t>
            </a:r>
          </a:p>
          <a:p>
            <a:r>
              <a:rPr lang="es-ES" dirty="0" err="1"/>
              <a:t>Epoch</a:t>
            </a:r>
            <a:r>
              <a:rPr lang="es-ES" dirty="0"/>
              <a:t> 100/100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0.1031 - </a:t>
            </a:r>
            <a:r>
              <a:rPr lang="es-ES" dirty="0" err="1"/>
              <a:t>accuracy</a:t>
            </a:r>
            <a:r>
              <a:rPr lang="es-ES" dirty="0"/>
              <a:t>: 0.9600 - </a:t>
            </a:r>
            <a:r>
              <a:rPr lang="es-ES" dirty="0" err="1"/>
              <a:t>val_loss</a:t>
            </a:r>
            <a:r>
              <a:rPr lang="es-ES" dirty="0"/>
              <a:t>: 0.1345 - </a:t>
            </a:r>
            <a:r>
              <a:rPr lang="es-ES" dirty="0" err="1"/>
              <a:t>val_accuracy</a:t>
            </a:r>
            <a:r>
              <a:rPr lang="es-ES" dirty="0"/>
              <a:t>: 0.9600</a:t>
            </a:r>
          </a:p>
          <a:p>
            <a:r>
              <a:rPr lang="es-ES" dirty="0"/>
              <a:t>MT</a:t>
            </a:r>
          </a:p>
          <a:p>
            <a:r>
              <a:rPr lang="es-ES" dirty="0"/>
              <a:t>10.703981399536133</a:t>
            </a:r>
          </a:p>
          <a:p>
            <a:r>
              <a:rPr lang="es-ES" dirty="0" err="1"/>
              <a:t>Epoch</a:t>
            </a:r>
            <a:r>
              <a:rPr lang="es-ES" dirty="0"/>
              <a:t> 1/100</a:t>
            </a:r>
          </a:p>
          <a:p>
            <a:r>
              <a:rPr lang="es-ES" dirty="0"/>
              <a:t>7/7 [==============================] - 1s 46ms/step - </a:t>
            </a:r>
            <a:r>
              <a:rPr lang="es-ES" dirty="0" err="1"/>
              <a:t>loss</a:t>
            </a:r>
            <a:r>
              <a:rPr lang="es-ES" dirty="0"/>
              <a:t>: 1.5971 - </a:t>
            </a:r>
            <a:r>
              <a:rPr lang="es-ES" dirty="0" err="1"/>
              <a:t>accuracy</a:t>
            </a:r>
            <a:r>
              <a:rPr lang="es-ES" dirty="0"/>
              <a:t>: 0.2050 - </a:t>
            </a:r>
            <a:r>
              <a:rPr lang="es-ES" dirty="0" err="1"/>
              <a:t>val_loss</a:t>
            </a:r>
            <a:r>
              <a:rPr lang="es-ES" dirty="0"/>
              <a:t>: 1.5293 - </a:t>
            </a:r>
            <a:r>
              <a:rPr lang="es-ES" dirty="0" err="1"/>
              <a:t>val_accuracy</a:t>
            </a:r>
            <a:r>
              <a:rPr lang="es-ES" dirty="0"/>
              <a:t>: 0.2000</a:t>
            </a:r>
          </a:p>
          <a:p>
            <a:r>
              <a:rPr lang="es-ES" dirty="0" err="1"/>
              <a:t>Epoch</a:t>
            </a:r>
            <a:r>
              <a:rPr lang="es-ES" dirty="0"/>
              <a:t> 2/100</a:t>
            </a:r>
          </a:p>
          <a:p>
            <a:r>
              <a:rPr lang="es-ES" dirty="0"/>
              <a:t>7/7 [==============================] - 0s 18ms/step - </a:t>
            </a:r>
            <a:r>
              <a:rPr lang="es-ES" dirty="0" err="1"/>
              <a:t>loss</a:t>
            </a:r>
            <a:r>
              <a:rPr lang="es-ES" dirty="0"/>
              <a:t>: 1.5208 - </a:t>
            </a:r>
            <a:r>
              <a:rPr lang="es-ES" dirty="0" err="1"/>
              <a:t>accuracy</a:t>
            </a:r>
            <a:r>
              <a:rPr lang="es-ES" dirty="0"/>
              <a:t>: 0.2050 - </a:t>
            </a:r>
            <a:r>
              <a:rPr lang="es-ES" dirty="0" err="1"/>
              <a:t>val_loss</a:t>
            </a:r>
            <a:r>
              <a:rPr lang="es-ES" dirty="0"/>
              <a:t>: 1.4930 - </a:t>
            </a:r>
            <a:r>
              <a:rPr lang="es-ES" dirty="0" err="1"/>
              <a:t>val_accuracy</a:t>
            </a:r>
            <a:r>
              <a:rPr lang="es-ES" dirty="0"/>
              <a:t>: 0.3200</a:t>
            </a:r>
          </a:p>
          <a:p>
            <a:r>
              <a:rPr lang="es-ES" dirty="0" err="1"/>
              <a:t>Epoch</a:t>
            </a:r>
            <a:r>
              <a:rPr lang="es-ES" dirty="0"/>
              <a:t> 3/100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1.4740 - </a:t>
            </a:r>
            <a:r>
              <a:rPr lang="es-ES" dirty="0" err="1"/>
              <a:t>accuracy</a:t>
            </a:r>
            <a:r>
              <a:rPr lang="es-ES" dirty="0"/>
              <a:t>: 0.4200 - </a:t>
            </a:r>
            <a:r>
              <a:rPr lang="es-ES" dirty="0" err="1"/>
              <a:t>val_loss</a:t>
            </a:r>
            <a:r>
              <a:rPr lang="es-ES" dirty="0"/>
              <a:t>: 1.4635 - </a:t>
            </a:r>
            <a:r>
              <a:rPr lang="es-ES" dirty="0" err="1"/>
              <a:t>val_accuracy</a:t>
            </a:r>
            <a:r>
              <a:rPr lang="es-ES" dirty="0"/>
              <a:t>: 0.3200</a:t>
            </a:r>
          </a:p>
          <a:p>
            <a:r>
              <a:rPr lang="es-ES" dirty="0" err="1"/>
              <a:t>Epoch</a:t>
            </a:r>
            <a:r>
              <a:rPr lang="es-ES" dirty="0"/>
              <a:t> 4/100</a:t>
            </a:r>
          </a:p>
          <a:p>
            <a:r>
              <a:rPr lang="es-ES" dirty="0"/>
              <a:t>7/7 [==============================] - 0s 18ms/step - </a:t>
            </a:r>
            <a:r>
              <a:rPr lang="es-ES" dirty="0" err="1"/>
              <a:t>loss</a:t>
            </a:r>
            <a:r>
              <a:rPr lang="es-ES" dirty="0"/>
              <a:t>: 1.4499 - </a:t>
            </a:r>
            <a:r>
              <a:rPr lang="es-ES" dirty="0" err="1"/>
              <a:t>accuracy</a:t>
            </a:r>
            <a:r>
              <a:rPr lang="es-ES" dirty="0"/>
              <a:t>: 0.4200 - </a:t>
            </a:r>
            <a:r>
              <a:rPr lang="es-ES" dirty="0" err="1"/>
              <a:t>val_loss</a:t>
            </a:r>
            <a:r>
              <a:rPr lang="es-ES" dirty="0"/>
              <a:t>: 1.4461 - </a:t>
            </a:r>
            <a:r>
              <a:rPr lang="es-ES" dirty="0" err="1"/>
              <a:t>val_accuracy</a:t>
            </a:r>
            <a:r>
              <a:rPr lang="es-ES" dirty="0"/>
              <a:t>: 0.3200</a:t>
            </a:r>
          </a:p>
          <a:p>
            <a:r>
              <a:rPr lang="es-ES" dirty="0" err="1"/>
              <a:t>Epoch</a:t>
            </a:r>
            <a:r>
              <a:rPr lang="es-ES" dirty="0"/>
              <a:t> 5/100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1.4239 - </a:t>
            </a:r>
            <a:r>
              <a:rPr lang="es-ES" dirty="0" err="1"/>
              <a:t>accuracy</a:t>
            </a:r>
            <a:r>
              <a:rPr lang="es-ES" dirty="0"/>
              <a:t>: 0.4650 - </a:t>
            </a:r>
            <a:r>
              <a:rPr lang="es-ES" dirty="0" err="1"/>
              <a:t>val_loss</a:t>
            </a:r>
            <a:r>
              <a:rPr lang="es-ES" dirty="0"/>
              <a:t>: 1.4142 - </a:t>
            </a:r>
            <a:r>
              <a:rPr lang="es-ES" dirty="0" err="1"/>
              <a:t>val_accuracy</a:t>
            </a:r>
            <a:r>
              <a:rPr lang="es-ES" dirty="0"/>
              <a:t>: 0.4000</a:t>
            </a:r>
          </a:p>
          <a:p>
            <a:r>
              <a:rPr lang="es-ES" dirty="0" err="1"/>
              <a:t>Epoch</a:t>
            </a:r>
            <a:r>
              <a:rPr lang="es-ES" dirty="0"/>
              <a:t> 6/100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1.3958 - </a:t>
            </a:r>
            <a:r>
              <a:rPr lang="es-ES" dirty="0" err="1"/>
              <a:t>accuracy</a:t>
            </a:r>
            <a:r>
              <a:rPr lang="es-ES" dirty="0"/>
              <a:t>: 0.4650 - </a:t>
            </a:r>
            <a:r>
              <a:rPr lang="es-ES" dirty="0" err="1"/>
              <a:t>val_loss</a:t>
            </a:r>
            <a:r>
              <a:rPr lang="es-ES" dirty="0"/>
              <a:t>: 1.3954 - </a:t>
            </a:r>
            <a:r>
              <a:rPr lang="es-ES" dirty="0" err="1"/>
              <a:t>val_accuracy</a:t>
            </a:r>
            <a:r>
              <a:rPr lang="es-ES" dirty="0"/>
              <a:t>: 0.3200</a:t>
            </a:r>
          </a:p>
          <a:p>
            <a:r>
              <a:rPr lang="es-ES" dirty="0" err="1"/>
              <a:t>Epoch</a:t>
            </a:r>
            <a:r>
              <a:rPr lang="es-ES" dirty="0"/>
              <a:t> 7/100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1.3723 - </a:t>
            </a:r>
            <a:r>
              <a:rPr lang="es-ES" dirty="0" err="1"/>
              <a:t>accuracy</a:t>
            </a:r>
            <a:r>
              <a:rPr lang="es-ES" dirty="0"/>
              <a:t>: 0.4200 - </a:t>
            </a:r>
            <a:r>
              <a:rPr lang="es-ES" dirty="0" err="1"/>
              <a:t>val_loss</a:t>
            </a:r>
            <a:r>
              <a:rPr lang="es-ES" dirty="0"/>
              <a:t>: 1.3767 - </a:t>
            </a:r>
            <a:r>
              <a:rPr lang="es-ES" dirty="0" err="1"/>
              <a:t>val_accuracy</a:t>
            </a:r>
            <a:r>
              <a:rPr lang="es-ES" dirty="0"/>
              <a:t>: 0.3200</a:t>
            </a:r>
          </a:p>
          <a:p>
            <a:r>
              <a:rPr lang="es-ES" dirty="0" err="1"/>
              <a:t>Epoch</a:t>
            </a:r>
            <a:r>
              <a:rPr lang="es-ES" dirty="0"/>
              <a:t> 8/100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1.3507 - </a:t>
            </a:r>
            <a:r>
              <a:rPr lang="es-ES" dirty="0" err="1"/>
              <a:t>accuracy</a:t>
            </a:r>
            <a:r>
              <a:rPr lang="es-ES" dirty="0"/>
              <a:t>: 0.4200 - </a:t>
            </a:r>
            <a:r>
              <a:rPr lang="es-ES" dirty="0" err="1"/>
              <a:t>val_loss</a:t>
            </a:r>
            <a:r>
              <a:rPr lang="es-ES" dirty="0"/>
              <a:t>: 1.3556 - </a:t>
            </a:r>
            <a:r>
              <a:rPr lang="es-ES" dirty="0" err="1"/>
              <a:t>val_accuracy</a:t>
            </a:r>
            <a:r>
              <a:rPr lang="es-ES" dirty="0"/>
              <a:t>: 0.3200</a:t>
            </a:r>
          </a:p>
          <a:p>
            <a:r>
              <a:rPr lang="es-ES" dirty="0" err="1"/>
              <a:t>Epoch</a:t>
            </a:r>
            <a:r>
              <a:rPr lang="es-ES" dirty="0"/>
              <a:t> 9/100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1.3289 - </a:t>
            </a:r>
            <a:r>
              <a:rPr lang="es-ES" dirty="0" err="1"/>
              <a:t>accuracy</a:t>
            </a:r>
            <a:r>
              <a:rPr lang="es-ES" dirty="0"/>
              <a:t>: 0.4200 - </a:t>
            </a:r>
            <a:r>
              <a:rPr lang="es-ES" dirty="0" err="1"/>
              <a:t>val_loss</a:t>
            </a:r>
            <a:r>
              <a:rPr lang="es-ES" dirty="0"/>
              <a:t>: 1.3368 - </a:t>
            </a:r>
            <a:r>
              <a:rPr lang="es-ES" dirty="0" err="1"/>
              <a:t>val_accuracy</a:t>
            </a:r>
            <a:r>
              <a:rPr lang="es-ES" dirty="0"/>
              <a:t>: 0.3200</a:t>
            </a:r>
          </a:p>
          <a:p>
            <a:r>
              <a:rPr lang="es-ES" dirty="0" err="1"/>
              <a:t>Epoch</a:t>
            </a:r>
            <a:r>
              <a:rPr lang="es-ES" dirty="0"/>
              <a:t> 10/100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1.3061 - </a:t>
            </a:r>
            <a:r>
              <a:rPr lang="es-ES" dirty="0" err="1"/>
              <a:t>accuracy</a:t>
            </a:r>
            <a:r>
              <a:rPr lang="es-ES" dirty="0"/>
              <a:t>: 0.4350 - </a:t>
            </a:r>
            <a:r>
              <a:rPr lang="es-ES" dirty="0" err="1"/>
              <a:t>val_loss</a:t>
            </a:r>
            <a:r>
              <a:rPr lang="es-ES" dirty="0"/>
              <a:t>: 1.3085 - </a:t>
            </a:r>
            <a:r>
              <a:rPr lang="es-ES" dirty="0" err="1"/>
              <a:t>val_accuracy</a:t>
            </a:r>
            <a:r>
              <a:rPr lang="es-ES" dirty="0"/>
              <a:t>: 0.5400</a:t>
            </a:r>
          </a:p>
          <a:p>
            <a:r>
              <a:rPr lang="es-ES" dirty="0" err="1"/>
              <a:t>Epoch</a:t>
            </a:r>
            <a:r>
              <a:rPr lang="es-ES" dirty="0"/>
              <a:t> 11/100</a:t>
            </a:r>
          </a:p>
          <a:p>
            <a:r>
              <a:rPr lang="es-ES" dirty="0"/>
              <a:t>7/7 [==============================] - 0s 10ms/step - </a:t>
            </a:r>
            <a:r>
              <a:rPr lang="es-ES" dirty="0" err="1"/>
              <a:t>loss</a:t>
            </a:r>
            <a:r>
              <a:rPr lang="es-ES" dirty="0"/>
              <a:t>: 1.2833 - </a:t>
            </a:r>
            <a:r>
              <a:rPr lang="es-ES" dirty="0" err="1"/>
              <a:t>accuracy</a:t>
            </a:r>
            <a:r>
              <a:rPr lang="es-ES" dirty="0"/>
              <a:t>: 0.6450 - </a:t>
            </a:r>
            <a:r>
              <a:rPr lang="es-ES" dirty="0" err="1"/>
              <a:t>val_loss</a:t>
            </a:r>
            <a:r>
              <a:rPr lang="es-ES" dirty="0"/>
              <a:t>: 1.2770 -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12/100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1.2554 - </a:t>
            </a:r>
            <a:r>
              <a:rPr lang="es-ES" dirty="0" err="1"/>
              <a:t>accuracy</a:t>
            </a:r>
            <a:r>
              <a:rPr lang="es-ES" dirty="0"/>
              <a:t>: 0.6750 - </a:t>
            </a:r>
            <a:r>
              <a:rPr lang="es-ES" dirty="0" err="1"/>
              <a:t>val_loss</a:t>
            </a:r>
            <a:r>
              <a:rPr lang="es-ES" dirty="0"/>
              <a:t>: 1.2602 - </a:t>
            </a:r>
            <a:r>
              <a:rPr lang="es-ES" dirty="0" err="1"/>
              <a:t>val_accuracy</a:t>
            </a:r>
            <a:r>
              <a:rPr lang="es-ES" dirty="0"/>
              <a:t>: 0.5400</a:t>
            </a:r>
          </a:p>
          <a:p>
            <a:r>
              <a:rPr lang="es-ES" dirty="0" err="1"/>
              <a:t>Epoch</a:t>
            </a:r>
            <a:r>
              <a:rPr lang="es-ES" dirty="0"/>
              <a:t> 13/100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1.2339 - </a:t>
            </a:r>
            <a:r>
              <a:rPr lang="es-ES" dirty="0" err="1"/>
              <a:t>accuracy</a:t>
            </a:r>
            <a:r>
              <a:rPr lang="es-ES" dirty="0"/>
              <a:t>: 0.6150 - </a:t>
            </a:r>
            <a:r>
              <a:rPr lang="es-ES" dirty="0" err="1"/>
              <a:t>val_loss</a:t>
            </a:r>
            <a:r>
              <a:rPr lang="es-ES" dirty="0"/>
              <a:t>: 1.2484 - </a:t>
            </a:r>
            <a:r>
              <a:rPr lang="es-ES" dirty="0" err="1"/>
              <a:t>val_accuracy</a:t>
            </a:r>
            <a:r>
              <a:rPr lang="es-ES" dirty="0"/>
              <a:t>: 0.5400</a:t>
            </a:r>
          </a:p>
          <a:p>
            <a:r>
              <a:rPr lang="es-ES" dirty="0" err="1"/>
              <a:t>Epoch</a:t>
            </a:r>
            <a:r>
              <a:rPr lang="es-ES" dirty="0"/>
              <a:t> 14/100</a:t>
            </a:r>
          </a:p>
          <a:p>
            <a:r>
              <a:rPr lang="es-ES" dirty="0"/>
              <a:t>7/7 [==============================] - 0s 11ms/step - </a:t>
            </a:r>
            <a:r>
              <a:rPr lang="es-ES" dirty="0" err="1"/>
              <a:t>loss</a:t>
            </a:r>
            <a:r>
              <a:rPr lang="es-ES" dirty="0"/>
              <a:t>: 1.2100 - </a:t>
            </a:r>
            <a:r>
              <a:rPr lang="es-ES" dirty="0" err="1"/>
              <a:t>accuracy</a:t>
            </a:r>
            <a:r>
              <a:rPr lang="es-ES" dirty="0"/>
              <a:t>: 0.5050 - </a:t>
            </a:r>
            <a:r>
              <a:rPr lang="es-ES" dirty="0" err="1"/>
              <a:t>val_loss</a:t>
            </a:r>
            <a:r>
              <a:rPr lang="es-ES" dirty="0"/>
              <a:t>: 1.2346 - </a:t>
            </a:r>
            <a:r>
              <a:rPr lang="es-ES" dirty="0" err="1"/>
              <a:t>val_accuracy</a:t>
            </a:r>
            <a:r>
              <a:rPr lang="es-ES" dirty="0"/>
              <a:t>: 0.3200</a:t>
            </a:r>
          </a:p>
          <a:p>
            <a:r>
              <a:rPr lang="es-ES" dirty="0" err="1"/>
              <a:t>Epoch</a:t>
            </a:r>
            <a:r>
              <a:rPr lang="es-ES" dirty="0"/>
              <a:t> 15/100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1.1878 - </a:t>
            </a:r>
            <a:r>
              <a:rPr lang="es-ES" dirty="0" err="1"/>
              <a:t>accuracy</a:t>
            </a:r>
            <a:r>
              <a:rPr lang="es-ES" dirty="0"/>
              <a:t>: 0.4200 - </a:t>
            </a:r>
            <a:r>
              <a:rPr lang="es-ES" dirty="0" err="1"/>
              <a:t>val_loss</a:t>
            </a:r>
            <a:r>
              <a:rPr lang="es-ES" dirty="0"/>
              <a:t>: 1.2035 - </a:t>
            </a:r>
            <a:r>
              <a:rPr lang="es-ES" dirty="0" err="1"/>
              <a:t>val_accuracy</a:t>
            </a:r>
            <a:r>
              <a:rPr lang="es-ES" dirty="0"/>
              <a:t>: 0.3200</a:t>
            </a:r>
          </a:p>
          <a:p>
            <a:r>
              <a:rPr lang="es-ES" dirty="0" err="1"/>
              <a:t>Epoch</a:t>
            </a:r>
            <a:r>
              <a:rPr lang="es-ES" dirty="0"/>
              <a:t> 16/100</a:t>
            </a:r>
          </a:p>
          <a:p>
            <a:r>
              <a:rPr lang="es-ES" dirty="0"/>
              <a:t>7/7 [==============================] - 0s 11ms/step - </a:t>
            </a:r>
            <a:r>
              <a:rPr lang="es-ES" dirty="0" err="1"/>
              <a:t>loss</a:t>
            </a:r>
            <a:r>
              <a:rPr lang="es-ES" dirty="0"/>
              <a:t>: 1.1661 - </a:t>
            </a:r>
            <a:r>
              <a:rPr lang="es-ES" dirty="0" err="1"/>
              <a:t>accuracy</a:t>
            </a:r>
            <a:r>
              <a:rPr lang="es-ES" dirty="0"/>
              <a:t>: 0.5800 - </a:t>
            </a:r>
            <a:r>
              <a:rPr lang="es-ES" dirty="0" err="1"/>
              <a:t>val_loss</a:t>
            </a:r>
            <a:r>
              <a:rPr lang="es-ES" dirty="0"/>
              <a:t>: 1.1756 - </a:t>
            </a:r>
            <a:r>
              <a:rPr lang="es-ES" dirty="0" err="1"/>
              <a:t>val_accuracy</a:t>
            </a:r>
            <a:r>
              <a:rPr lang="es-ES" dirty="0"/>
              <a:t>: 0.7600</a:t>
            </a:r>
          </a:p>
          <a:p>
            <a:r>
              <a:rPr lang="es-ES" dirty="0" err="1"/>
              <a:t>Epoch</a:t>
            </a:r>
            <a:r>
              <a:rPr lang="es-ES" dirty="0"/>
              <a:t> 17/100</a:t>
            </a:r>
          </a:p>
          <a:p>
            <a:r>
              <a:rPr lang="es-ES" dirty="0"/>
              <a:t>7/7 [==============================] - 0s 16ms/step - </a:t>
            </a:r>
            <a:r>
              <a:rPr lang="es-ES" dirty="0" err="1"/>
              <a:t>loss</a:t>
            </a:r>
            <a:r>
              <a:rPr lang="es-ES" dirty="0"/>
              <a:t>: 1.1557 - </a:t>
            </a:r>
            <a:r>
              <a:rPr lang="es-ES" dirty="0" err="1"/>
              <a:t>accuracy</a:t>
            </a:r>
            <a:r>
              <a:rPr lang="es-ES" dirty="0"/>
              <a:t>: 0.5500 - </a:t>
            </a:r>
            <a:r>
              <a:rPr lang="es-ES" dirty="0" err="1"/>
              <a:t>val_loss</a:t>
            </a:r>
            <a:r>
              <a:rPr lang="es-ES" dirty="0"/>
              <a:t>: 1.1589 - </a:t>
            </a:r>
            <a:r>
              <a:rPr lang="es-ES" dirty="0" err="1"/>
              <a:t>val_accuracy</a:t>
            </a:r>
            <a:r>
              <a:rPr lang="es-ES" dirty="0"/>
              <a:t>: 0.3800</a:t>
            </a:r>
          </a:p>
          <a:p>
            <a:r>
              <a:rPr lang="es-ES" dirty="0" err="1"/>
              <a:t>Epoch</a:t>
            </a:r>
            <a:r>
              <a:rPr lang="es-ES" dirty="0"/>
              <a:t> 18/100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1.1414 - </a:t>
            </a:r>
            <a:r>
              <a:rPr lang="es-ES" dirty="0" err="1"/>
              <a:t>accuracy</a:t>
            </a:r>
            <a:r>
              <a:rPr lang="es-ES" dirty="0"/>
              <a:t>: 0.4050 - </a:t>
            </a:r>
            <a:r>
              <a:rPr lang="es-ES" dirty="0" err="1"/>
              <a:t>val_loss</a:t>
            </a:r>
            <a:r>
              <a:rPr lang="es-ES" dirty="0"/>
              <a:t>: 1.1516 - </a:t>
            </a:r>
            <a:r>
              <a:rPr lang="es-ES" dirty="0" err="1"/>
              <a:t>val_accuracy</a:t>
            </a:r>
            <a:r>
              <a:rPr lang="es-ES" dirty="0"/>
              <a:t>: 0.3800</a:t>
            </a:r>
          </a:p>
          <a:p>
            <a:r>
              <a:rPr lang="es-ES" dirty="0" err="1"/>
              <a:t>Epoch</a:t>
            </a:r>
            <a:r>
              <a:rPr lang="es-ES" dirty="0"/>
              <a:t> 19/100</a:t>
            </a:r>
          </a:p>
          <a:p>
            <a:r>
              <a:rPr lang="es-ES" dirty="0"/>
              <a:t>7/7 [==============================] - 0s 15ms/step - </a:t>
            </a:r>
            <a:r>
              <a:rPr lang="es-ES" dirty="0" err="1"/>
              <a:t>loss</a:t>
            </a:r>
            <a:r>
              <a:rPr lang="es-ES" dirty="0"/>
              <a:t>: 1.1253 - </a:t>
            </a:r>
            <a:r>
              <a:rPr lang="es-ES" dirty="0" err="1"/>
              <a:t>accuracy</a:t>
            </a:r>
            <a:r>
              <a:rPr lang="es-ES" dirty="0"/>
              <a:t>: 0.3650 - </a:t>
            </a:r>
            <a:r>
              <a:rPr lang="es-ES" dirty="0" err="1"/>
              <a:t>val_loss</a:t>
            </a:r>
            <a:r>
              <a:rPr lang="es-ES" dirty="0"/>
              <a:t>: 1.1474 - </a:t>
            </a:r>
            <a:r>
              <a:rPr lang="es-ES" dirty="0" err="1"/>
              <a:t>val_accuracy</a:t>
            </a:r>
            <a:r>
              <a:rPr lang="es-ES" dirty="0"/>
              <a:t>: 0.3200</a:t>
            </a:r>
          </a:p>
          <a:p>
            <a:r>
              <a:rPr lang="es-ES" dirty="0" err="1"/>
              <a:t>Epoch</a:t>
            </a:r>
            <a:r>
              <a:rPr lang="es-ES" dirty="0"/>
              <a:t> 20/100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1.1093 - </a:t>
            </a:r>
            <a:r>
              <a:rPr lang="es-ES" dirty="0" err="1"/>
              <a:t>accuracy</a:t>
            </a:r>
            <a:r>
              <a:rPr lang="es-ES" dirty="0"/>
              <a:t>: 0.5300 - </a:t>
            </a:r>
            <a:r>
              <a:rPr lang="es-ES" dirty="0" err="1"/>
              <a:t>val_loss</a:t>
            </a:r>
            <a:r>
              <a:rPr lang="es-ES" dirty="0"/>
              <a:t>: 1.1450 - </a:t>
            </a:r>
            <a:r>
              <a:rPr lang="es-ES" dirty="0" err="1"/>
              <a:t>val_accuracy</a:t>
            </a:r>
            <a:r>
              <a:rPr lang="es-ES" dirty="0"/>
              <a:t>: 0.5400</a:t>
            </a:r>
          </a:p>
          <a:p>
            <a:r>
              <a:rPr lang="es-ES" dirty="0" err="1"/>
              <a:t>Epoch</a:t>
            </a:r>
            <a:r>
              <a:rPr lang="es-ES" dirty="0"/>
              <a:t> 21/100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1.0989 - </a:t>
            </a:r>
            <a:r>
              <a:rPr lang="es-ES" dirty="0" err="1"/>
              <a:t>accuracy</a:t>
            </a:r>
            <a:r>
              <a:rPr lang="es-ES" dirty="0"/>
              <a:t>: 0.5900 - </a:t>
            </a:r>
            <a:r>
              <a:rPr lang="es-ES" dirty="0" err="1"/>
              <a:t>val_loss</a:t>
            </a:r>
            <a:r>
              <a:rPr lang="es-ES" dirty="0"/>
              <a:t>: 1.1393 - </a:t>
            </a:r>
            <a:r>
              <a:rPr lang="es-ES" dirty="0" err="1"/>
              <a:t>val_accuracy</a:t>
            </a:r>
            <a:r>
              <a:rPr lang="es-ES" dirty="0"/>
              <a:t>: 0.4800</a:t>
            </a:r>
          </a:p>
          <a:p>
            <a:r>
              <a:rPr lang="es-ES" dirty="0" err="1"/>
              <a:t>Epoch</a:t>
            </a:r>
            <a:r>
              <a:rPr lang="es-ES" dirty="0"/>
              <a:t> 22/100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1.0918 - </a:t>
            </a:r>
            <a:r>
              <a:rPr lang="es-ES" dirty="0" err="1"/>
              <a:t>accuracy</a:t>
            </a:r>
            <a:r>
              <a:rPr lang="es-ES" dirty="0"/>
              <a:t>: 0.6050 - </a:t>
            </a:r>
            <a:r>
              <a:rPr lang="es-ES" dirty="0" err="1"/>
              <a:t>val_loss</a:t>
            </a:r>
            <a:r>
              <a:rPr lang="es-ES" dirty="0"/>
              <a:t>: 1.1163 - </a:t>
            </a:r>
            <a:r>
              <a:rPr lang="es-ES" dirty="0" err="1"/>
              <a:t>val_accuracy</a:t>
            </a:r>
            <a:r>
              <a:rPr lang="es-ES" dirty="0"/>
              <a:t>: 0.5400</a:t>
            </a:r>
          </a:p>
          <a:p>
            <a:r>
              <a:rPr lang="es-ES" dirty="0" err="1"/>
              <a:t>Epoch</a:t>
            </a:r>
            <a:r>
              <a:rPr lang="es-ES" dirty="0"/>
              <a:t> 23/100</a:t>
            </a:r>
          </a:p>
          <a:p>
            <a:r>
              <a:rPr lang="es-ES" dirty="0"/>
              <a:t>7/7 [==============================] - 0s 16ms/step - </a:t>
            </a:r>
            <a:r>
              <a:rPr lang="es-ES" dirty="0" err="1"/>
              <a:t>loss</a:t>
            </a:r>
            <a:r>
              <a:rPr lang="es-ES" dirty="0"/>
              <a:t>: 1.0799 - </a:t>
            </a:r>
            <a:r>
              <a:rPr lang="es-ES" dirty="0" err="1"/>
              <a:t>accuracy</a:t>
            </a:r>
            <a:r>
              <a:rPr lang="es-ES" dirty="0"/>
              <a:t>: 0.6350 - </a:t>
            </a:r>
            <a:r>
              <a:rPr lang="es-ES" dirty="0" err="1"/>
              <a:t>val_loss</a:t>
            </a:r>
            <a:r>
              <a:rPr lang="es-ES" dirty="0"/>
              <a:t>: 1.1074 - </a:t>
            </a:r>
            <a:r>
              <a:rPr lang="es-ES" dirty="0" err="1"/>
              <a:t>val_accuracy</a:t>
            </a:r>
            <a:r>
              <a:rPr lang="es-ES" dirty="0"/>
              <a:t>: 0.6000</a:t>
            </a:r>
          </a:p>
          <a:p>
            <a:r>
              <a:rPr lang="es-ES" dirty="0" err="1"/>
              <a:t>Epoch</a:t>
            </a:r>
            <a:r>
              <a:rPr lang="es-ES" dirty="0"/>
              <a:t> 24/100</a:t>
            </a:r>
          </a:p>
          <a:p>
            <a:r>
              <a:rPr lang="es-ES" dirty="0"/>
              <a:t>7/7 [==============================] - 0s 15ms/step - </a:t>
            </a:r>
            <a:r>
              <a:rPr lang="es-ES" dirty="0" err="1"/>
              <a:t>loss</a:t>
            </a:r>
            <a:r>
              <a:rPr lang="es-ES" dirty="0"/>
              <a:t>: 1.0724 - </a:t>
            </a:r>
            <a:r>
              <a:rPr lang="es-ES" dirty="0" err="1"/>
              <a:t>accuracy</a:t>
            </a:r>
            <a:r>
              <a:rPr lang="es-ES" dirty="0"/>
              <a:t>: 0.6800 - </a:t>
            </a:r>
            <a:r>
              <a:rPr lang="es-ES" dirty="0" err="1"/>
              <a:t>val_loss</a:t>
            </a:r>
            <a:r>
              <a:rPr lang="es-ES" dirty="0"/>
              <a:t>: 1.0952 - </a:t>
            </a:r>
            <a:r>
              <a:rPr lang="es-ES" dirty="0" err="1"/>
              <a:t>val_accuracy</a:t>
            </a:r>
            <a:r>
              <a:rPr lang="es-ES" dirty="0"/>
              <a:t>: 0.6000</a:t>
            </a:r>
          </a:p>
          <a:p>
            <a:r>
              <a:rPr lang="es-ES" dirty="0" err="1"/>
              <a:t>Epoch</a:t>
            </a:r>
            <a:r>
              <a:rPr lang="es-ES" dirty="0"/>
              <a:t> 25/100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1.0620 - </a:t>
            </a:r>
            <a:r>
              <a:rPr lang="es-ES" dirty="0" err="1"/>
              <a:t>accuracy</a:t>
            </a:r>
            <a:r>
              <a:rPr lang="es-ES" dirty="0"/>
              <a:t>: 0.6250 - </a:t>
            </a:r>
            <a:r>
              <a:rPr lang="es-ES" dirty="0" err="1"/>
              <a:t>val_loss</a:t>
            </a:r>
            <a:r>
              <a:rPr lang="es-ES" dirty="0"/>
              <a:t>: 1.0787 - </a:t>
            </a:r>
            <a:r>
              <a:rPr lang="es-ES" dirty="0" err="1"/>
              <a:t>val_accuracy</a:t>
            </a:r>
            <a:r>
              <a:rPr lang="es-ES" dirty="0"/>
              <a:t>: 0.6600</a:t>
            </a:r>
          </a:p>
          <a:p>
            <a:r>
              <a:rPr lang="es-ES" dirty="0" err="1"/>
              <a:t>Epoch</a:t>
            </a:r>
            <a:r>
              <a:rPr lang="es-ES" dirty="0"/>
              <a:t> 26/100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1.0603 - </a:t>
            </a:r>
            <a:r>
              <a:rPr lang="es-ES" dirty="0" err="1"/>
              <a:t>accuracy</a:t>
            </a:r>
            <a:r>
              <a:rPr lang="es-ES" dirty="0"/>
              <a:t>: 0.5850 - </a:t>
            </a:r>
            <a:r>
              <a:rPr lang="es-ES" dirty="0" err="1"/>
              <a:t>val_loss</a:t>
            </a:r>
            <a:r>
              <a:rPr lang="es-ES" dirty="0"/>
              <a:t>: 1.0669 - </a:t>
            </a:r>
            <a:r>
              <a:rPr lang="es-ES" dirty="0" err="1"/>
              <a:t>val_accuracy</a:t>
            </a:r>
            <a:r>
              <a:rPr lang="es-ES" dirty="0"/>
              <a:t>: 0.6600</a:t>
            </a:r>
          </a:p>
          <a:p>
            <a:r>
              <a:rPr lang="es-ES" dirty="0" err="1"/>
              <a:t>Epoch</a:t>
            </a:r>
            <a:r>
              <a:rPr lang="es-ES" dirty="0"/>
              <a:t> 27/100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1.0516 - </a:t>
            </a:r>
            <a:r>
              <a:rPr lang="es-ES" dirty="0" err="1"/>
              <a:t>accuracy</a:t>
            </a:r>
            <a:r>
              <a:rPr lang="es-ES" dirty="0"/>
              <a:t>: 0.5900 - </a:t>
            </a:r>
            <a:r>
              <a:rPr lang="es-ES" dirty="0" err="1"/>
              <a:t>val_loss</a:t>
            </a:r>
            <a:r>
              <a:rPr lang="es-ES" dirty="0"/>
              <a:t>: 1.0681 - </a:t>
            </a:r>
            <a:r>
              <a:rPr lang="es-ES" dirty="0" err="1"/>
              <a:t>val_accuracy</a:t>
            </a:r>
            <a:r>
              <a:rPr lang="es-ES" dirty="0"/>
              <a:t>: 0.7600</a:t>
            </a:r>
          </a:p>
          <a:p>
            <a:r>
              <a:rPr lang="es-ES" dirty="0" err="1"/>
              <a:t>Epoch</a:t>
            </a:r>
            <a:r>
              <a:rPr lang="es-ES" dirty="0"/>
              <a:t> 28/100</a:t>
            </a:r>
          </a:p>
          <a:p>
            <a:r>
              <a:rPr lang="es-ES" dirty="0"/>
              <a:t>7/7 [==============================] - 0s 11ms/step - </a:t>
            </a:r>
            <a:r>
              <a:rPr lang="es-ES" dirty="0" err="1"/>
              <a:t>loss</a:t>
            </a:r>
            <a:r>
              <a:rPr lang="es-ES" dirty="0"/>
              <a:t>: 1.0440 - </a:t>
            </a:r>
            <a:r>
              <a:rPr lang="es-ES" dirty="0" err="1"/>
              <a:t>accuracy</a:t>
            </a:r>
            <a:r>
              <a:rPr lang="es-ES" dirty="0"/>
              <a:t>: 0.7050 - </a:t>
            </a:r>
            <a:r>
              <a:rPr lang="es-ES" dirty="0" err="1"/>
              <a:t>val_loss</a:t>
            </a:r>
            <a:r>
              <a:rPr lang="es-ES" dirty="0"/>
              <a:t>: 1.0652 -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29/100</a:t>
            </a:r>
          </a:p>
          <a:p>
            <a:r>
              <a:rPr lang="es-ES" dirty="0"/>
              <a:t>7/7 [==============================] - 0s 16ms/step - </a:t>
            </a:r>
            <a:r>
              <a:rPr lang="es-ES" dirty="0" err="1"/>
              <a:t>loss</a:t>
            </a:r>
            <a:r>
              <a:rPr lang="es-ES" dirty="0"/>
              <a:t>: 1.0354 - </a:t>
            </a:r>
            <a:r>
              <a:rPr lang="es-ES" dirty="0" err="1"/>
              <a:t>accuracy</a:t>
            </a:r>
            <a:r>
              <a:rPr lang="es-ES" dirty="0"/>
              <a:t>: 0.7250 - </a:t>
            </a:r>
            <a:r>
              <a:rPr lang="es-ES" dirty="0" err="1"/>
              <a:t>val_loss</a:t>
            </a:r>
            <a:r>
              <a:rPr lang="es-ES" dirty="0"/>
              <a:t>: 1.0735 - </a:t>
            </a:r>
            <a:r>
              <a:rPr lang="es-ES" dirty="0" err="1"/>
              <a:t>val_accuracy</a:t>
            </a:r>
            <a:r>
              <a:rPr lang="es-ES" dirty="0"/>
              <a:t>: 0.5400</a:t>
            </a:r>
          </a:p>
          <a:p>
            <a:r>
              <a:rPr lang="es-ES" dirty="0" err="1"/>
              <a:t>Epoch</a:t>
            </a:r>
            <a:r>
              <a:rPr lang="es-ES" dirty="0"/>
              <a:t> 30/100</a:t>
            </a:r>
          </a:p>
          <a:p>
            <a:r>
              <a:rPr lang="es-ES" dirty="0"/>
              <a:t>7/7 [==============================] - 0s 10ms/step - </a:t>
            </a:r>
            <a:r>
              <a:rPr lang="es-ES" dirty="0" err="1"/>
              <a:t>loss</a:t>
            </a:r>
            <a:r>
              <a:rPr lang="es-ES" dirty="0"/>
              <a:t>: 1.0348 - </a:t>
            </a:r>
            <a:r>
              <a:rPr lang="es-ES" dirty="0" err="1"/>
              <a:t>accuracy</a:t>
            </a:r>
            <a:r>
              <a:rPr lang="es-ES" dirty="0"/>
              <a:t>: 0.6150 - </a:t>
            </a:r>
            <a:r>
              <a:rPr lang="es-ES" dirty="0" err="1"/>
              <a:t>val_loss</a:t>
            </a:r>
            <a:r>
              <a:rPr lang="es-ES" dirty="0"/>
              <a:t>: 1.0726 - </a:t>
            </a:r>
            <a:r>
              <a:rPr lang="es-ES" dirty="0" err="1"/>
              <a:t>val_accuracy</a:t>
            </a:r>
            <a:r>
              <a:rPr lang="es-ES" dirty="0"/>
              <a:t>: 0.5400</a:t>
            </a:r>
          </a:p>
          <a:p>
            <a:r>
              <a:rPr lang="es-ES" dirty="0" err="1"/>
              <a:t>Epoch</a:t>
            </a:r>
            <a:r>
              <a:rPr lang="es-ES" dirty="0"/>
              <a:t> 31/100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1.0271 - </a:t>
            </a:r>
            <a:r>
              <a:rPr lang="es-ES" dirty="0" err="1"/>
              <a:t>accuracy</a:t>
            </a:r>
            <a:r>
              <a:rPr lang="es-ES" dirty="0"/>
              <a:t>: 0.6250 - </a:t>
            </a:r>
            <a:r>
              <a:rPr lang="es-ES" dirty="0" err="1"/>
              <a:t>val_loss</a:t>
            </a:r>
            <a:r>
              <a:rPr lang="es-ES" dirty="0"/>
              <a:t>: 1.0487 - </a:t>
            </a:r>
            <a:r>
              <a:rPr lang="es-ES" dirty="0" err="1"/>
              <a:t>val_accuracy</a:t>
            </a:r>
            <a:r>
              <a:rPr lang="es-ES" dirty="0"/>
              <a:t>: 0.7400</a:t>
            </a:r>
          </a:p>
          <a:p>
            <a:r>
              <a:rPr lang="es-ES" dirty="0" err="1"/>
              <a:t>Epoch</a:t>
            </a:r>
            <a:r>
              <a:rPr lang="es-ES" dirty="0"/>
              <a:t> 32/100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1.0210 - </a:t>
            </a:r>
            <a:r>
              <a:rPr lang="es-ES" dirty="0" err="1"/>
              <a:t>accuracy</a:t>
            </a:r>
            <a:r>
              <a:rPr lang="es-ES" dirty="0"/>
              <a:t>: 0.7200 - </a:t>
            </a:r>
            <a:r>
              <a:rPr lang="es-ES" dirty="0" err="1"/>
              <a:t>val_loss</a:t>
            </a:r>
            <a:r>
              <a:rPr lang="es-ES" dirty="0"/>
              <a:t>: 1.0447 - </a:t>
            </a:r>
            <a:r>
              <a:rPr lang="es-ES" dirty="0" err="1"/>
              <a:t>val_accuracy</a:t>
            </a:r>
            <a:r>
              <a:rPr lang="es-ES" dirty="0"/>
              <a:t>: 0.6000</a:t>
            </a:r>
          </a:p>
          <a:p>
            <a:r>
              <a:rPr lang="es-ES" dirty="0" err="1"/>
              <a:t>Epoch</a:t>
            </a:r>
            <a:r>
              <a:rPr lang="es-ES" dirty="0"/>
              <a:t> 33/100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1.0140 - </a:t>
            </a:r>
            <a:r>
              <a:rPr lang="es-ES" dirty="0" err="1"/>
              <a:t>accuracy</a:t>
            </a:r>
            <a:r>
              <a:rPr lang="es-ES" dirty="0"/>
              <a:t>: 0.6150 - </a:t>
            </a:r>
            <a:r>
              <a:rPr lang="es-ES" dirty="0" err="1"/>
              <a:t>val_loss</a:t>
            </a:r>
            <a:r>
              <a:rPr lang="es-ES" dirty="0"/>
              <a:t>: 1.0292 - </a:t>
            </a:r>
            <a:r>
              <a:rPr lang="es-ES" dirty="0" err="1"/>
              <a:t>val_accuracy</a:t>
            </a:r>
            <a:r>
              <a:rPr lang="es-ES" dirty="0"/>
              <a:t>: 0.8600</a:t>
            </a:r>
          </a:p>
          <a:p>
            <a:r>
              <a:rPr lang="es-ES" dirty="0" err="1"/>
              <a:t>Epoch</a:t>
            </a:r>
            <a:r>
              <a:rPr lang="es-ES" dirty="0"/>
              <a:t> 34/100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1.0078 - </a:t>
            </a:r>
            <a:r>
              <a:rPr lang="es-ES" dirty="0" err="1"/>
              <a:t>accuracy</a:t>
            </a:r>
            <a:r>
              <a:rPr lang="es-ES" dirty="0"/>
              <a:t>: 0.8250 - </a:t>
            </a:r>
            <a:r>
              <a:rPr lang="es-ES" dirty="0" err="1"/>
              <a:t>val_loss</a:t>
            </a:r>
            <a:r>
              <a:rPr lang="es-ES" dirty="0"/>
              <a:t>: 1.0268 - </a:t>
            </a:r>
            <a:r>
              <a:rPr lang="es-ES" dirty="0" err="1"/>
              <a:t>val_accuracy</a:t>
            </a:r>
            <a:r>
              <a:rPr lang="es-ES" dirty="0"/>
              <a:t>: 0.8600</a:t>
            </a:r>
          </a:p>
          <a:p>
            <a:r>
              <a:rPr lang="es-ES" dirty="0" err="1"/>
              <a:t>Epoch</a:t>
            </a:r>
            <a:r>
              <a:rPr lang="es-ES" dirty="0"/>
              <a:t> 35/100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0.9990 - </a:t>
            </a:r>
            <a:r>
              <a:rPr lang="es-ES" dirty="0" err="1"/>
              <a:t>accuracy</a:t>
            </a:r>
            <a:r>
              <a:rPr lang="es-ES" dirty="0"/>
              <a:t>: 0.7450 - </a:t>
            </a:r>
            <a:r>
              <a:rPr lang="es-ES" dirty="0" err="1"/>
              <a:t>val_loss</a:t>
            </a:r>
            <a:r>
              <a:rPr lang="es-ES" dirty="0"/>
              <a:t>: 1.0388 - </a:t>
            </a:r>
            <a:r>
              <a:rPr lang="es-ES" dirty="0" err="1"/>
              <a:t>val_accuracy</a:t>
            </a:r>
            <a:r>
              <a:rPr lang="es-ES" dirty="0"/>
              <a:t>: 0.5400</a:t>
            </a:r>
          </a:p>
          <a:p>
            <a:r>
              <a:rPr lang="es-ES" dirty="0" err="1"/>
              <a:t>Epoch</a:t>
            </a:r>
            <a:r>
              <a:rPr lang="es-ES" dirty="0"/>
              <a:t> 36/100</a:t>
            </a:r>
          </a:p>
          <a:p>
            <a:r>
              <a:rPr lang="es-ES" dirty="0"/>
              <a:t>7/7 [==============================] - 0s 11ms/step - </a:t>
            </a:r>
            <a:r>
              <a:rPr lang="es-ES" dirty="0" err="1"/>
              <a:t>loss</a:t>
            </a:r>
            <a:r>
              <a:rPr lang="es-ES" dirty="0"/>
              <a:t>: 1.0009 - </a:t>
            </a:r>
            <a:r>
              <a:rPr lang="es-ES" dirty="0" err="1"/>
              <a:t>accuracy</a:t>
            </a:r>
            <a:r>
              <a:rPr lang="es-ES" dirty="0"/>
              <a:t>: 0.6150 - </a:t>
            </a:r>
            <a:r>
              <a:rPr lang="es-ES" dirty="0" err="1"/>
              <a:t>val_loss</a:t>
            </a:r>
            <a:r>
              <a:rPr lang="es-ES" dirty="0"/>
              <a:t>: 1.0376 - </a:t>
            </a:r>
            <a:r>
              <a:rPr lang="es-ES" dirty="0" err="1"/>
              <a:t>val_accuracy</a:t>
            </a:r>
            <a:r>
              <a:rPr lang="es-ES" dirty="0"/>
              <a:t>: 0.5400</a:t>
            </a:r>
          </a:p>
          <a:p>
            <a:r>
              <a:rPr lang="es-ES" dirty="0" err="1"/>
              <a:t>Epoch</a:t>
            </a:r>
            <a:r>
              <a:rPr lang="es-ES" dirty="0"/>
              <a:t> 37/100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0.9922 - </a:t>
            </a:r>
            <a:r>
              <a:rPr lang="es-ES" dirty="0" err="1"/>
              <a:t>accuracy</a:t>
            </a:r>
            <a:r>
              <a:rPr lang="es-ES" dirty="0"/>
              <a:t>: 0.6150 - </a:t>
            </a:r>
            <a:r>
              <a:rPr lang="es-ES" dirty="0" err="1"/>
              <a:t>val_loss</a:t>
            </a:r>
            <a:r>
              <a:rPr lang="es-ES" dirty="0"/>
              <a:t>: 1.0265 - </a:t>
            </a:r>
            <a:r>
              <a:rPr lang="es-ES" dirty="0" err="1"/>
              <a:t>val_accuracy</a:t>
            </a:r>
            <a:r>
              <a:rPr lang="es-ES" dirty="0"/>
              <a:t>: 0.5400</a:t>
            </a:r>
          </a:p>
          <a:p>
            <a:r>
              <a:rPr lang="es-ES" dirty="0" err="1"/>
              <a:t>Epoch</a:t>
            </a:r>
            <a:r>
              <a:rPr lang="es-ES" dirty="0"/>
              <a:t> 38/100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0.9855 - </a:t>
            </a:r>
            <a:r>
              <a:rPr lang="es-ES" dirty="0" err="1"/>
              <a:t>accuracy</a:t>
            </a:r>
            <a:r>
              <a:rPr lang="es-ES" dirty="0"/>
              <a:t>: 0.6300 - </a:t>
            </a:r>
            <a:r>
              <a:rPr lang="es-ES" dirty="0" err="1"/>
              <a:t>val_loss</a:t>
            </a:r>
            <a:r>
              <a:rPr lang="es-ES" dirty="0"/>
              <a:t>: 1.0118 -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39/100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0.9799 - </a:t>
            </a:r>
            <a:r>
              <a:rPr lang="es-ES" dirty="0" err="1"/>
              <a:t>accuracy</a:t>
            </a:r>
            <a:r>
              <a:rPr lang="es-ES" dirty="0"/>
              <a:t>: 0.7750 - </a:t>
            </a:r>
            <a:r>
              <a:rPr lang="es-ES" dirty="0" err="1"/>
              <a:t>val_loss</a:t>
            </a:r>
            <a:r>
              <a:rPr lang="es-ES" dirty="0"/>
              <a:t>: 1.0034 - </a:t>
            </a:r>
            <a:r>
              <a:rPr lang="es-ES" dirty="0" err="1"/>
              <a:t>val_accuracy</a:t>
            </a:r>
            <a:r>
              <a:rPr lang="es-ES" dirty="0"/>
              <a:t>: 0.8600</a:t>
            </a:r>
          </a:p>
          <a:p>
            <a:r>
              <a:rPr lang="es-ES" dirty="0" err="1"/>
              <a:t>Epoch</a:t>
            </a:r>
            <a:r>
              <a:rPr lang="es-ES" dirty="0"/>
              <a:t> 40/100</a:t>
            </a:r>
          </a:p>
          <a:p>
            <a:r>
              <a:rPr lang="es-ES" dirty="0"/>
              <a:t>7/7 [==============================] - 0s 16ms/step - </a:t>
            </a:r>
            <a:r>
              <a:rPr lang="es-ES" dirty="0" err="1"/>
              <a:t>loss</a:t>
            </a:r>
            <a:r>
              <a:rPr lang="es-ES" dirty="0"/>
              <a:t>: 0.9705 - </a:t>
            </a:r>
            <a:r>
              <a:rPr lang="es-ES" dirty="0" err="1"/>
              <a:t>accuracy</a:t>
            </a:r>
            <a:r>
              <a:rPr lang="es-ES" dirty="0"/>
              <a:t>: 0.8650 - </a:t>
            </a:r>
            <a:r>
              <a:rPr lang="es-ES" dirty="0" err="1"/>
              <a:t>val_loss</a:t>
            </a:r>
            <a:r>
              <a:rPr lang="es-ES" dirty="0"/>
              <a:t>: 0.9888 -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41/100</a:t>
            </a:r>
          </a:p>
          <a:p>
            <a:r>
              <a:rPr lang="es-ES" dirty="0"/>
              <a:t>7/7 [==============================] - 0s 15ms/step - </a:t>
            </a:r>
            <a:r>
              <a:rPr lang="es-ES" dirty="0" err="1"/>
              <a:t>loss</a:t>
            </a:r>
            <a:r>
              <a:rPr lang="es-ES" dirty="0"/>
              <a:t>: 0.9685 - </a:t>
            </a:r>
            <a:r>
              <a:rPr lang="es-ES" dirty="0" err="1"/>
              <a:t>accuracy</a:t>
            </a:r>
            <a:r>
              <a:rPr lang="es-ES" dirty="0"/>
              <a:t>: 0.8800 - </a:t>
            </a:r>
            <a:r>
              <a:rPr lang="es-ES" dirty="0" err="1"/>
              <a:t>val_loss</a:t>
            </a:r>
            <a:r>
              <a:rPr lang="es-ES" dirty="0"/>
              <a:t>: 0.9815 - </a:t>
            </a:r>
            <a:r>
              <a:rPr lang="es-ES" dirty="0" err="1"/>
              <a:t>val_accuracy</a:t>
            </a:r>
            <a:r>
              <a:rPr lang="es-ES" dirty="0"/>
              <a:t>: 1.0000</a:t>
            </a:r>
          </a:p>
          <a:p>
            <a:r>
              <a:rPr lang="es-ES" dirty="0" err="1"/>
              <a:t>Epoch</a:t>
            </a:r>
            <a:r>
              <a:rPr lang="es-ES" dirty="0"/>
              <a:t> 42/100</a:t>
            </a:r>
          </a:p>
          <a:p>
            <a:r>
              <a:rPr lang="es-ES" dirty="0"/>
              <a:t>7/7 [==============================] - 0s 15ms/step - </a:t>
            </a:r>
            <a:r>
              <a:rPr lang="es-ES" dirty="0" err="1"/>
              <a:t>loss</a:t>
            </a:r>
            <a:r>
              <a:rPr lang="es-ES" dirty="0"/>
              <a:t>: 0.9607 - </a:t>
            </a:r>
            <a:r>
              <a:rPr lang="es-ES" dirty="0" err="1"/>
              <a:t>accuracy</a:t>
            </a:r>
            <a:r>
              <a:rPr lang="es-ES" dirty="0"/>
              <a:t>: 0.9650 - </a:t>
            </a:r>
            <a:r>
              <a:rPr lang="es-ES" dirty="0" err="1"/>
              <a:t>val_loss</a:t>
            </a:r>
            <a:r>
              <a:rPr lang="es-ES" dirty="0"/>
              <a:t>: 0.9744 - </a:t>
            </a:r>
            <a:r>
              <a:rPr lang="es-ES" dirty="0" err="1"/>
              <a:t>val_accuracy</a:t>
            </a:r>
            <a:r>
              <a:rPr lang="es-ES" dirty="0"/>
              <a:t>: 0.8600</a:t>
            </a:r>
          </a:p>
          <a:p>
            <a:r>
              <a:rPr lang="es-ES" dirty="0" err="1"/>
              <a:t>Epoch</a:t>
            </a:r>
            <a:r>
              <a:rPr lang="es-ES" dirty="0"/>
              <a:t> 43/100</a:t>
            </a:r>
          </a:p>
          <a:p>
            <a:r>
              <a:rPr lang="es-ES" dirty="0"/>
              <a:t>7/7 [==============================] - 0s 18ms/step - </a:t>
            </a:r>
            <a:r>
              <a:rPr lang="es-ES" dirty="0" err="1"/>
              <a:t>loss</a:t>
            </a:r>
            <a:r>
              <a:rPr lang="es-ES" dirty="0"/>
              <a:t>: 0.9563 - </a:t>
            </a:r>
            <a:r>
              <a:rPr lang="es-ES" dirty="0" err="1"/>
              <a:t>accuracy</a:t>
            </a:r>
            <a:r>
              <a:rPr lang="es-ES" dirty="0"/>
              <a:t>: 0.8150 - </a:t>
            </a:r>
            <a:r>
              <a:rPr lang="es-ES" dirty="0" err="1"/>
              <a:t>val_loss</a:t>
            </a:r>
            <a:r>
              <a:rPr lang="es-ES" dirty="0"/>
              <a:t>: 0.9678 -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44/100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0.9521 - </a:t>
            </a:r>
            <a:r>
              <a:rPr lang="es-ES" dirty="0" err="1"/>
              <a:t>accuracy</a:t>
            </a:r>
            <a:r>
              <a:rPr lang="es-ES" dirty="0"/>
              <a:t>: 0.7950 - </a:t>
            </a:r>
            <a:r>
              <a:rPr lang="es-ES" dirty="0" err="1"/>
              <a:t>val_loss</a:t>
            </a:r>
            <a:r>
              <a:rPr lang="es-ES" dirty="0"/>
              <a:t>: 0.9785 - </a:t>
            </a:r>
            <a:r>
              <a:rPr lang="es-ES" dirty="0" err="1"/>
              <a:t>val_accuracy</a:t>
            </a:r>
            <a:r>
              <a:rPr lang="es-ES" dirty="0"/>
              <a:t>: 0.6400</a:t>
            </a:r>
          </a:p>
          <a:p>
            <a:r>
              <a:rPr lang="es-ES" dirty="0" err="1"/>
              <a:t>Epoch</a:t>
            </a:r>
            <a:r>
              <a:rPr lang="es-ES" dirty="0"/>
              <a:t> 45/100</a:t>
            </a:r>
          </a:p>
          <a:p>
            <a:r>
              <a:rPr lang="es-ES" dirty="0"/>
              <a:t>7/7 [==============================] - 0s 16ms/step - </a:t>
            </a:r>
            <a:r>
              <a:rPr lang="es-ES" dirty="0" err="1"/>
              <a:t>loss</a:t>
            </a:r>
            <a:r>
              <a:rPr lang="es-ES" dirty="0"/>
              <a:t>: 0.9485 - </a:t>
            </a:r>
            <a:r>
              <a:rPr lang="es-ES" dirty="0" err="1"/>
              <a:t>accuracy</a:t>
            </a:r>
            <a:r>
              <a:rPr lang="es-ES" dirty="0"/>
              <a:t>: 0.6500 - </a:t>
            </a:r>
            <a:r>
              <a:rPr lang="es-ES" dirty="0" err="1"/>
              <a:t>val_loss</a:t>
            </a:r>
            <a:r>
              <a:rPr lang="es-ES" dirty="0"/>
              <a:t>: 0.9756 - </a:t>
            </a:r>
            <a:r>
              <a:rPr lang="es-ES" dirty="0" err="1"/>
              <a:t>val_accuracy</a:t>
            </a:r>
            <a:r>
              <a:rPr lang="es-ES" dirty="0"/>
              <a:t>: 0.5600</a:t>
            </a:r>
          </a:p>
          <a:p>
            <a:r>
              <a:rPr lang="es-ES" dirty="0" err="1"/>
              <a:t>Epoch</a:t>
            </a:r>
            <a:r>
              <a:rPr lang="es-ES" dirty="0"/>
              <a:t> 46/100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0.9400 - </a:t>
            </a:r>
            <a:r>
              <a:rPr lang="es-ES" dirty="0" err="1"/>
              <a:t>accuracy</a:t>
            </a:r>
            <a:r>
              <a:rPr lang="es-ES" dirty="0"/>
              <a:t>: 0.7150 - </a:t>
            </a:r>
            <a:r>
              <a:rPr lang="es-ES" dirty="0" err="1"/>
              <a:t>val_loss</a:t>
            </a:r>
            <a:r>
              <a:rPr lang="es-ES" dirty="0"/>
              <a:t>: 0.9674 - </a:t>
            </a:r>
            <a:r>
              <a:rPr lang="es-ES" dirty="0" err="1"/>
              <a:t>val_accuracy</a:t>
            </a:r>
            <a:r>
              <a:rPr lang="es-ES" dirty="0"/>
              <a:t>: 0.8600</a:t>
            </a:r>
          </a:p>
          <a:p>
            <a:r>
              <a:rPr lang="es-ES" dirty="0" err="1"/>
              <a:t>Epoch</a:t>
            </a:r>
            <a:r>
              <a:rPr lang="es-ES" dirty="0"/>
              <a:t> 47/100</a:t>
            </a:r>
          </a:p>
          <a:p>
            <a:r>
              <a:rPr lang="es-ES" dirty="0"/>
              <a:t>7/7 [==============================] - 0s 15ms/step - </a:t>
            </a:r>
            <a:r>
              <a:rPr lang="es-ES" dirty="0" err="1"/>
              <a:t>loss</a:t>
            </a:r>
            <a:r>
              <a:rPr lang="es-ES" dirty="0"/>
              <a:t>: 0.9349 - </a:t>
            </a:r>
            <a:r>
              <a:rPr lang="es-ES" dirty="0" err="1"/>
              <a:t>accuracy</a:t>
            </a:r>
            <a:r>
              <a:rPr lang="es-ES" dirty="0"/>
              <a:t>: 0.9050 - </a:t>
            </a:r>
            <a:r>
              <a:rPr lang="es-ES" dirty="0" err="1"/>
              <a:t>val_loss</a:t>
            </a:r>
            <a:r>
              <a:rPr lang="es-ES" dirty="0"/>
              <a:t>: 0.9521 - </a:t>
            </a:r>
            <a:r>
              <a:rPr lang="es-ES" dirty="0" err="1"/>
              <a:t>val_accuracy</a:t>
            </a:r>
            <a:r>
              <a:rPr lang="es-ES" dirty="0"/>
              <a:t>: 0.9000</a:t>
            </a:r>
          </a:p>
          <a:p>
            <a:r>
              <a:rPr lang="es-ES" dirty="0" err="1"/>
              <a:t>Epoch</a:t>
            </a:r>
            <a:r>
              <a:rPr lang="es-ES" dirty="0"/>
              <a:t> 48/100</a:t>
            </a:r>
          </a:p>
          <a:p>
            <a:r>
              <a:rPr lang="es-ES" dirty="0"/>
              <a:t>7/7 [==============================] - 0s 16ms/step - </a:t>
            </a:r>
            <a:r>
              <a:rPr lang="es-ES" dirty="0" err="1"/>
              <a:t>loss</a:t>
            </a:r>
            <a:r>
              <a:rPr lang="es-ES" dirty="0"/>
              <a:t>: 0.9266 - </a:t>
            </a:r>
            <a:r>
              <a:rPr lang="es-ES" dirty="0" err="1"/>
              <a:t>accuracy</a:t>
            </a:r>
            <a:r>
              <a:rPr lang="es-ES" dirty="0"/>
              <a:t>: 0.8950 - </a:t>
            </a:r>
            <a:r>
              <a:rPr lang="es-ES" dirty="0" err="1"/>
              <a:t>val_loss</a:t>
            </a:r>
            <a:r>
              <a:rPr lang="es-ES" dirty="0"/>
              <a:t>: 0.9440 - </a:t>
            </a:r>
            <a:r>
              <a:rPr lang="es-ES" dirty="0" err="1"/>
              <a:t>val_accuracy</a:t>
            </a:r>
            <a:r>
              <a:rPr lang="es-ES" dirty="0"/>
              <a:t>: 0.7600</a:t>
            </a:r>
          </a:p>
          <a:p>
            <a:r>
              <a:rPr lang="es-ES" dirty="0" err="1"/>
              <a:t>Epoch</a:t>
            </a:r>
            <a:r>
              <a:rPr lang="es-ES" dirty="0"/>
              <a:t> 49/100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0.9186 - </a:t>
            </a:r>
            <a:r>
              <a:rPr lang="es-ES" dirty="0" err="1"/>
              <a:t>accuracy</a:t>
            </a:r>
            <a:r>
              <a:rPr lang="es-ES" dirty="0"/>
              <a:t>: 0.8900 - </a:t>
            </a:r>
            <a:r>
              <a:rPr lang="es-ES" dirty="0" err="1"/>
              <a:t>val_loss</a:t>
            </a:r>
            <a:r>
              <a:rPr lang="es-ES" dirty="0"/>
              <a:t>: 0.9264 - </a:t>
            </a:r>
            <a:r>
              <a:rPr lang="es-ES" dirty="0" err="1"/>
              <a:t>val_accuracy</a:t>
            </a:r>
            <a:r>
              <a:rPr lang="es-ES" dirty="0"/>
              <a:t>: 0.9400</a:t>
            </a:r>
          </a:p>
          <a:p>
            <a:r>
              <a:rPr lang="es-ES" dirty="0" err="1"/>
              <a:t>Epoch</a:t>
            </a:r>
            <a:r>
              <a:rPr lang="es-ES" dirty="0"/>
              <a:t> 50/100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0.9216 - </a:t>
            </a:r>
            <a:r>
              <a:rPr lang="es-ES" dirty="0" err="1"/>
              <a:t>accuracy</a:t>
            </a:r>
            <a:r>
              <a:rPr lang="es-ES" dirty="0"/>
              <a:t>: 0.7900 - </a:t>
            </a:r>
            <a:r>
              <a:rPr lang="es-ES" dirty="0" err="1"/>
              <a:t>val_loss</a:t>
            </a:r>
            <a:r>
              <a:rPr lang="es-ES" dirty="0"/>
              <a:t>: 0.9300 -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51/100</a:t>
            </a:r>
          </a:p>
          <a:p>
            <a:r>
              <a:rPr lang="es-ES" dirty="0"/>
              <a:t>7/7 [==============================] - 0s 11ms/step - </a:t>
            </a:r>
            <a:r>
              <a:rPr lang="es-ES" dirty="0" err="1"/>
              <a:t>loss</a:t>
            </a:r>
            <a:r>
              <a:rPr lang="es-ES" dirty="0"/>
              <a:t>: 0.9091 - </a:t>
            </a:r>
            <a:r>
              <a:rPr lang="es-ES" dirty="0" err="1"/>
              <a:t>accuracy</a:t>
            </a:r>
            <a:r>
              <a:rPr lang="es-ES" dirty="0"/>
              <a:t>: 0.8000 - </a:t>
            </a:r>
            <a:r>
              <a:rPr lang="es-ES" dirty="0" err="1"/>
              <a:t>val_loss</a:t>
            </a:r>
            <a:r>
              <a:rPr lang="es-ES" dirty="0"/>
              <a:t>: 0.9209 -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52/100</a:t>
            </a:r>
          </a:p>
          <a:p>
            <a:r>
              <a:rPr lang="es-ES" dirty="0"/>
              <a:t>7/7 [==============================] - 0s 11ms/step - </a:t>
            </a:r>
            <a:r>
              <a:rPr lang="es-ES" dirty="0" err="1"/>
              <a:t>loss</a:t>
            </a:r>
            <a:r>
              <a:rPr lang="es-ES" dirty="0"/>
              <a:t>: 0.9017 - </a:t>
            </a:r>
            <a:r>
              <a:rPr lang="es-ES" dirty="0" err="1"/>
              <a:t>accuracy</a:t>
            </a:r>
            <a:r>
              <a:rPr lang="es-ES" dirty="0"/>
              <a:t>: 0.8000 - </a:t>
            </a:r>
            <a:r>
              <a:rPr lang="es-ES" dirty="0" err="1"/>
              <a:t>val_loss</a:t>
            </a:r>
            <a:r>
              <a:rPr lang="es-ES" dirty="0"/>
              <a:t>: 0.9270 -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53/100</a:t>
            </a:r>
          </a:p>
          <a:p>
            <a:r>
              <a:rPr lang="es-ES" dirty="0"/>
              <a:t>7/7 [==============================] - 0s 11ms/step - </a:t>
            </a:r>
            <a:r>
              <a:rPr lang="es-ES" dirty="0" err="1"/>
              <a:t>loss</a:t>
            </a:r>
            <a:r>
              <a:rPr lang="es-ES" dirty="0"/>
              <a:t>: 0.8951 - </a:t>
            </a:r>
            <a:r>
              <a:rPr lang="es-ES" dirty="0" err="1"/>
              <a:t>accuracy</a:t>
            </a:r>
            <a:r>
              <a:rPr lang="es-ES" dirty="0"/>
              <a:t>: 0.8000 - </a:t>
            </a:r>
            <a:r>
              <a:rPr lang="es-ES" dirty="0" err="1"/>
              <a:t>val_loss</a:t>
            </a:r>
            <a:r>
              <a:rPr lang="es-ES" dirty="0"/>
              <a:t>: 0.9170 -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54/100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0.8930 - </a:t>
            </a:r>
            <a:r>
              <a:rPr lang="es-ES" dirty="0" err="1"/>
              <a:t>accuracy</a:t>
            </a:r>
            <a:r>
              <a:rPr lang="es-ES" dirty="0"/>
              <a:t>: 0.8600 - </a:t>
            </a:r>
            <a:r>
              <a:rPr lang="es-ES" dirty="0" err="1"/>
              <a:t>val_loss</a:t>
            </a:r>
            <a:r>
              <a:rPr lang="es-ES" dirty="0"/>
              <a:t>: 0.8981 - </a:t>
            </a:r>
            <a:r>
              <a:rPr lang="es-ES" dirty="0" err="1"/>
              <a:t>val_accuracy</a:t>
            </a:r>
            <a:r>
              <a:rPr lang="es-ES" dirty="0"/>
              <a:t>: 0.9400</a:t>
            </a:r>
          </a:p>
          <a:p>
            <a:r>
              <a:rPr lang="es-ES" dirty="0" err="1"/>
              <a:t>Epoch</a:t>
            </a:r>
            <a:r>
              <a:rPr lang="es-ES" dirty="0"/>
              <a:t> 55/100</a:t>
            </a:r>
          </a:p>
          <a:p>
            <a:r>
              <a:rPr lang="es-ES" dirty="0"/>
              <a:t>7/7 [==============================] - 0s 11ms/step - </a:t>
            </a:r>
            <a:r>
              <a:rPr lang="es-ES" dirty="0" err="1"/>
              <a:t>loss</a:t>
            </a:r>
            <a:r>
              <a:rPr lang="es-ES" dirty="0"/>
              <a:t>: 0.8841 - </a:t>
            </a:r>
            <a:r>
              <a:rPr lang="es-ES" dirty="0" err="1"/>
              <a:t>accuracy</a:t>
            </a:r>
            <a:r>
              <a:rPr lang="es-ES" dirty="0"/>
              <a:t>: 0.8200 - </a:t>
            </a:r>
            <a:r>
              <a:rPr lang="es-ES" dirty="0" err="1"/>
              <a:t>val_loss</a:t>
            </a:r>
            <a:r>
              <a:rPr lang="es-ES" dirty="0"/>
              <a:t>: 0.8918 - </a:t>
            </a:r>
            <a:r>
              <a:rPr lang="es-ES" dirty="0" err="1"/>
              <a:t>val_accuracy</a:t>
            </a:r>
            <a:r>
              <a:rPr lang="es-ES" dirty="0"/>
              <a:t>: 1.0000</a:t>
            </a:r>
          </a:p>
          <a:p>
            <a:r>
              <a:rPr lang="es-ES" dirty="0" err="1"/>
              <a:t>Epoch</a:t>
            </a:r>
            <a:r>
              <a:rPr lang="es-ES" dirty="0"/>
              <a:t> 56/100</a:t>
            </a:r>
          </a:p>
          <a:p>
            <a:r>
              <a:rPr lang="es-ES" dirty="0"/>
              <a:t>7/7 [==============================] - 0s 11ms/step - </a:t>
            </a:r>
            <a:r>
              <a:rPr lang="es-ES" dirty="0" err="1"/>
              <a:t>loss</a:t>
            </a:r>
            <a:r>
              <a:rPr lang="es-ES" dirty="0"/>
              <a:t>: 0.8770 - </a:t>
            </a:r>
            <a:r>
              <a:rPr lang="es-ES" dirty="0" err="1"/>
              <a:t>accuracy</a:t>
            </a:r>
            <a:r>
              <a:rPr lang="es-ES" dirty="0"/>
              <a:t>: 0.8300 - </a:t>
            </a:r>
            <a:r>
              <a:rPr lang="es-ES" dirty="0" err="1"/>
              <a:t>val_loss</a:t>
            </a:r>
            <a:r>
              <a:rPr lang="es-ES" dirty="0"/>
              <a:t>: 0.9050 - </a:t>
            </a:r>
            <a:r>
              <a:rPr lang="es-ES" dirty="0" err="1"/>
              <a:t>val_accuracy</a:t>
            </a:r>
            <a:r>
              <a:rPr lang="es-ES" dirty="0"/>
              <a:t>: 0.6000</a:t>
            </a:r>
          </a:p>
          <a:p>
            <a:r>
              <a:rPr lang="es-ES" dirty="0" err="1"/>
              <a:t>Epoch</a:t>
            </a:r>
            <a:r>
              <a:rPr lang="es-ES" dirty="0"/>
              <a:t> 57/100</a:t>
            </a:r>
          </a:p>
          <a:p>
            <a:r>
              <a:rPr lang="es-ES" dirty="0"/>
              <a:t>7/7 [==============================] - 0s 11ms/step - </a:t>
            </a:r>
            <a:r>
              <a:rPr lang="es-ES" dirty="0" err="1"/>
              <a:t>loss</a:t>
            </a:r>
            <a:r>
              <a:rPr lang="es-ES" dirty="0"/>
              <a:t>: 0.8738 - </a:t>
            </a:r>
            <a:r>
              <a:rPr lang="es-ES" dirty="0" err="1"/>
              <a:t>accuracy</a:t>
            </a:r>
            <a:r>
              <a:rPr lang="es-ES" dirty="0"/>
              <a:t>: 0.7250 - </a:t>
            </a:r>
            <a:r>
              <a:rPr lang="es-ES" dirty="0" err="1"/>
              <a:t>val_loss</a:t>
            </a:r>
            <a:r>
              <a:rPr lang="es-ES" dirty="0"/>
              <a:t>: 0.8952 - </a:t>
            </a:r>
            <a:r>
              <a:rPr lang="es-ES" dirty="0" err="1"/>
              <a:t>val_accuracy</a:t>
            </a:r>
            <a:r>
              <a:rPr lang="es-ES" dirty="0"/>
              <a:t>: 0.6000</a:t>
            </a:r>
          </a:p>
          <a:p>
            <a:r>
              <a:rPr lang="es-ES" dirty="0" err="1"/>
              <a:t>Epoch</a:t>
            </a:r>
            <a:r>
              <a:rPr lang="es-ES" dirty="0"/>
              <a:t> 58/100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0.8665 - </a:t>
            </a:r>
            <a:r>
              <a:rPr lang="es-ES" dirty="0" err="1"/>
              <a:t>accuracy</a:t>
            </a:r>
            <a:r>
              <a:rPr lang="es-ES" dirty="0"/>
              <a:t>: 0.8700 - </a:t>
            </a:r>
            <a:r>
              <a:rPr lang="es-ES" dirty="0" err="1"/>
              <a:t>val_loss</a:t>
            </a:r>
            <a:r>
              <a:rPr lang="es-ES" dirty="0"/>
              <a:t>: 0.8814 - </a:t>
            </a:r>
            <a:r>
              <a:rPr lang="es-ES" dirty="0" err="1"/>
              <a:t>val_accuracy</a:t>
            </a:r>
            <a:r>
              <a:rPr lang="es-ES" dirty="0"/>
              <a:t>: 0.8200</a:t>
            </a:r>
          </a:p>
          <a:p>
            <a:r>
              <a:rPr lang="es-ES" dirty="0" err="1"/>
              <a:t>Epoch</a:t>
            </a:r>
            <a:r>
              <a:rPr lang="es-ES" dirty="0"/>
              <a:t> 59/100</a:t>
            </a:r>
          </a:p>
          <a:p>
            <a:r>
              <a:rPr lang="es-ES" dirty="0"/>
              <a:t>7/7 [==============================] - 0s 15ms/step - </a:t>
            </a:r>
            <a:r>
              <a:rPr lang="es-ES" dirty="0" err="1"/>
              <a:t>loss</a:t>
            </a:r>
            <a:r>
              <a:rPr lang="es-ES" dirty="0"/>
              <a:t>: 0.8573 - </a:t>
            </a:r>
            <a:r>
              <a:rPr lang="es-ES" dirty="0" err="1"/>
              <a:t>accuracy</a:t>
            </a:r>
            <a:r>
              <a:rPr lang="es-ES" dirty="0"/>
              <a:t>: 0.8300 - </a:t>
            </a:r>
            <a:r>
              <a:rPr lang="es-ES" dirty="0" err="1"/>
              <a:t>val_loss</a:t>
            </a:r>
            <a:r>
              <a:rPr lang="es-ES" dirty="0"/>
              <a:t>: 0.8804 -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60/100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0.8552 - </a:t>
            </a:r>
            <a:r>
              <a:rPr lang="es-ES" dirty="0" err="1"/>
              <a:t>accuracy</a:t>
            </a:r>
            <a:r>
              <a:rPr lang="es-ES" dirty="0"/>
              <a:t>: 0.8000 - </a:t>
            </a:r>
            <a:r>
              <a:rPr lang="es-ES" dirty="0" err="1"/>
              <a:t>val_loss</a:t>
            </a:r>
            <a:r>
              <a:rPr lang="es-ES" dirty="0"/>
              <a:t>: 0.8540 -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61/100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0.8497 - </a:t>
            </a:r>
            <a:r>
              <a:rPr lang="es-ES" dirty="0" err="1"/>
              <a:t>accuracy</a:t>
            </a:r>
            <a:r>
              <a:rPr lang="es-ES" dirty="0"/>
              <a:t>: 0.8000 - </a:t>
            </a:r>
            <a:r>
              <a:rPr lang="es-ES" dirty="0" err="1"/>
              <a:t>val_loss</a:t>
            </a:r>
            <a:r>
              <a:rPr lang="es-ES" dirty="0"/>
              <a:t>: 0.8508 -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62/100</a:t>
            </a:r>
          </a:p>
          <a:p>
            <a:r>
              <a:rPr lang="es-ES" dirty="0"/>
              <a:t>7/7 [==============================] - 0s 16ms/step - </a:t>
            </a:r>
            <a:r>
              <a:rPr lang="es-ES" dirty="0" err="1"/>
              <a:t>loss</a:t>
            </a:r>
            <a:r>
              <a:rPr lang="es-ES" dirty="0"/>
              <a:t>: 0.8464 - </a:t>
            </a:r>
            <a:r>
              <a:rPr lang="es-ES" dirty="0" err="1"/>
              <a:t>accuracy</a:t>
            </a:r>
            <a:r>
              <a:rPr lang="es-ES" dirty="0"/>
              <a:t>: 0.7500 - </a:t>
            </a:r>
            <a:r>
              <a:rPr lang="es-ES" dirty="0" err="1"/>
              <a:t>val_loss</a:t>
            </a:r>
            <a:r>
              <a:rPr lang="es-ES" dirty="0"/>
              <a:t>: 0.8368 - </a:t>
            </a:r>
            <a:r>
              <a:rPr lang="es-ES" dirty="0" err="1"/>
              <a:t>val_accuracy</a:t>
            </a:r>
            <a:r>
              <a:rPr lang="es-ES" dirty="0"/>
              <a:t>: 0.7600</a:t>
            </a:r>
          </a:p>
          <a:p>
            <a:r>
              <a:rPr lang="es-ES" dirty="0" err="1"/>
              <a:t>Epoch</a:t>
            </a:r>
            <a:r>
              <a:rPr lang="es-ES" dirty="0"/>
              <a:t> 63/100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0.8326 - </a:t>
            </a:r>
            <a:r>
              <a:rPr lang="es-ES" dirty="0" err="1"/>
              <a:t>accuracy</a:t>
            </a:r>
            <a:r>
              <a:rPr lang="es-ES" dirty="0"/>
              <a:t>: 0.7900 - </a:t>
            </a:r>
            <a:r>
              <a:rPr lang="es-ES" dirty="0" err="1"/>
              <a:t>val_loss</a:t>
            </a:r>
            <a:r>
              <a:rPr lang="es-ES" dirty="0"/>
              <a:t>: 0.8492 -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64/100</a:t>
            </a:r>
          </a:p>
          <a:p>
            <a:r>
              <a:rPr lang="es-ES" dirty="0"/>
              <a:t>7/7 [==============================] - 0s 15ms/step - </a:t>
            </a:r>
            <a:r>
              <a:rPr lang="es-ES" dirty="0" err="1"/>
              <a:t>loss</a:t>
            </a:r>
            <a:r>
              <a:rPr lang="es-ES" dirty="0"/>
              <a:t>: 0.8323 - </a:t>
            </a:r>
            <a:r>
              <a:rPr lang="es-ES" dirty="0" err="1"/>
              <a:t>accuracy</a:t>
            </a:r>
            <a:r>
              <a:rPr lang="es-ES" dirty="0"/>
              <a:t>: 0.8000 - </a:t>
            </a:r>
            <a:r>
              <a:rPr lang="es-ES" dirty="0" err="1"/>
              <a:t>val_loss</a:t>
            </a:r>
            <a:r>
              <a:rPr lang="es-ES" dirty="0"/>
              <a:t>: 0.8440 -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65/100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0.8270 - </a:t>
            </a:r>
            <a:r>
              <a:rPr lang="es-ES" dirty="0" err="1"/>
              <a:t>accuracy</a:t>
            </a:r>
            <a:r>
              <a:rPr lang="es-ES" dirty="0"/>
              <a:t>: 0.8050 - </a:t>
            </a:r>
            <a:r>
              <a:rPr lang="es-ES" dirty="0" err="1"/>
              <a:t>val_loss</a:t>
            </a:r>
            <a:r>
              <a:rPr lang="es-ES" dirty="0"/>
              <a:t>: 0.8295 - </a:t>
            </a:r>
            <a:r>
              <a:rPr lang="es-ES" dirty="0" err="1"/>
              <a:t>val_accuracy</a:t>
            </a:r>
            <a:r>
              <a:rPr lang="es-ES" dirty="0"/>
              <a:t>: 0.8600</a:t>
            </a:r>
          </a:p>
          <a:p>
            <a:r>
              <a:rPr lang="es-ES" dirty="0" err="1"/>
              <a:t>Epoch</a:t>
            </a:r>
            <a:r>
              <a:rPr lang="es-ES" dirty="0"/>
              <a:t> 66/100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0.8239 - </a:t>
            </a:r>
            <a:r>
              <a:rPr lang="es-ES" dirty="0" err="1"/>
              <a:t>accuracy</a:t>
            </a:r>
            <a:r>
              <a:rPr lang="es-ES" dirty="0"/>
              <a:t>: 0.8150 - </a:t>
            </a:r>
            <a:r>
              <a:rPr lang="es-ES" dirty="0" err="1"/>
              <a:t>val_loss</a:t>
            </a:r>
            <a:r>
              <a:rPr lang="es-ES" dirty="0"/>
              <a:t>: 0.8190 - </a:t>
            </a:r>
            <a:r>
              <a:rPr lang="es-ES" dirty="0" err="1"/>
              <a:t>val_accuracy</a:t>
            </a:r>
            <a:r>
              <a:rPr lang="es-ES" dirty="0"/>
              <a:t>: 1.0000</a:t>
            </a:r>
          </a:p>
          <a:p>
            <a:r>
              <a:rPr lang="es-ES" dirty="0" err="1"/>
              <a:t>Epoch</a:t>
            </a:r>
            <a:r>
              <a:rPr lang="es-ES" dirty="0"/>
              <a:t> 67/100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0.8114 - </a:t>
            </a:r>
            <a:r>
              <a:rPr lang="es-ES" dirty="0" err="1"/>
              <a:t>accuracy</a:t>
            </a:r>
            <a:r>
              <a:rPr lang="es-ES" dirty="0"/>
              <a:t>: 0.9500 - </a:t>
            </a:r>
            <a:r>
              <a:rPr lang="es-ES" dirty="0" err="1"/>
              <a:t>val_loss</a:t>
            </a:r>
            <a:r>
              <a:rPr lang="es-ES" dirty="0"/>
              <a:t>: 0.8248 - </a:t>
            </a:r>
            <a:r>
              <a:rPr lang="es-ES" dirty="0" err="1"/>
              <a:t>val_accuracy</a:t>
            </a:r>
            <a:r>
              <a:rPr lang="es-ES" dirty="0"/>
              <a:t>: 0.8600</a:t>
            </a:r>
          </a:p>
          <a:p>
            <a:r>
              <a:rPr lang="es-ES" dirty="0" err="1"/>
              <a:t>Epoch</a:t>
            </a:r>
            <a:r>
              <a:rPr lang="es-ES" dirty="0"/>
              <a:t> 68/100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0.8050 - </a:t>
            </a:r>
            <a:r>
              <a:rPr lang="es-ES" dirty="0" err="1"/>
              <a:t>accuracy</a:t>
            </a:r>
            <a:r>
              <a:rPr lang="es-ES" dirty="0"/>
              <a:t>: 0.9150 - </a:t>
            </a:r>
            <a:r>
              <a:rPr lang="es-ES" dirty="0" err="1"/>
              <a:t>val_loss</a:t>
            </a:r>
            <a:r>
              <a:rPr lang="es-ES" dirty="0"/>
              <a:t>: 0.8224 - </a:t>
            </a:r>
            <a:r>
              <a:rPr lang="es-ES" dirty="0" err="1"/>
              <a:t>val_accuracy</a:t>
            </a:r>
            <a:r>
              <a:rPr lang="es-ES" dirty="0"/>
              <a:t>: 0.8400</a:t>
            </a:r>
          </a:p>
          <a:p>
            <a:r>
              <a:rPr lang="es-ES" dirty="0" err="1"/>
              <a:t>Epoch</a:t>
            </a:r>
            <a:r>
              <a:rPr lang="es-ES" dirty="0"/>
              <a:t> 69/100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0.8035 - </a:t>
            </a:r>
            <a:r>
              <a:rPr lang="es-ES" dirty="0" err="1"/>
              <a:t>accuracy</a:t>
            </a:r>
            <a:r>
              <a:rPr lang="es-ES" dirty="0"/>
              <a:t>: 0.8350 - </a:t>
            </a:r>
            <a:r>
              <a:rPr lang="es-ES" dirty="0" err="1"/>
              <a:t>val_loss</a:t>
            </a:r>
            <a:r>
              <a:rPr lang="es-ES" dirty="0"/>
              <a:t>: 0.8035 -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70/100</a:t>
            </a:r>
          </a:p>
          <a:p>
            <a:r>
              <a:rPr lang="es-ES" dirty="0"/>
              <a:t>7/7 [==============================] - 0s 16ms/step - </a:t>
            </a:r>
            <a:r>
              <a:rPr lang="es-ES" dirty="0" err="1"/>
              <a:t>loss</a:t>
            </a:r>
            <a:r>
              <a:rPr lang="es-ES" dirty="0"/>
              <a:t>: 0.7948 - </a:t>
            </a:r>
            <a:r>
              <a:rPr lang="es-ES" dirty="0" err="1"/>
              <a:t>accuracy</a:t>
            </a:r>
            <a:r>
              <a:rPr lang="es-ES" dirty="0"/>
              <a:t>: 0.8000 - </a:t>
            </a:r>
            <a:r>
              <a:rPr lang="es-ES" dirty="0" err="1"/>
              <a:t>val_loss</a:t>
            </a:r>
            <a:r>
              <a:rPr lang="es-ES" dirty="0"/>
              <a:t>: 0.8051 -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71/100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0.7915 - </a:t>
            </a:r>
            <a:r>
              <a:rPr lang="es-ES" dirty="0" err="1"/>
              <a:t>accuracy</a:t>
            </a:r>
            <a:r>
              <a:rPr lang="es-ES" dirty="0"/>
              <a:t>: 0.8150 - </a:t>
            </a:r>
            <a:r>
              <a:rPr lang="es-ES" dirty="0" err="1"/>
              <a:t>val_loss</a:t>
            </a:r>
            <a:r>
              <a:rPr lang="es-ES" dirty="0"/>
              <a:t>: 0.7955 -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72/100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0.7808 - </a:t>
            </a:r>
            <a:r>
              <a:rPr lang="es-ES" dirty="0" err="1"/>
              <a:t>accuracy</a:t>
            </a:r>
            <a:r>
              <a:rPr lang="es-ES" dirty="0"/>
              <a:t>: 0.8100 - </a:t>
            </a:r>
            <a:r>
              <a:rPr lang="es-ES" dirty="0" err="1"/>
              <a:t>val_loss</a:t>
            </a:r>
            <a:r>
              <a:rPr lang="es-ES" dirty="0"/>
              <a:t>: 0.7883 -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73/100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0.7748 - </a:t>
            </a:r>
            <a:r>
              <a:rPr lang="es-ES" dirty="0" err="1"/>
              <a:t>accuracy</a:t>
            </a:r>
            <a:r>
              <a:rPr lang="es-ES" dirty="0"/>
              <a:t>: 0.8300 - </a:t>
            </a:r>
            <a:r>
              <a:rPr lang="es-ES" dirty="0" err="1"/>
              <a:t>val_loss</a:t>
            </a:r>
            <a:r>
              <a:rPr lang="es-ES" dirty="0"/>
              <a:t>: 0.7871 - </a:t>
            </a:r>
            <a:r>
              <a:rPr lang="es-ES" dirty="0" err="1"/>
              <a:t>val_accuracy</a:t>
            </a:r>
            <a:r>
              <a:rPr lang="es-ES" dirty="0"/>
              <a:t>: 0.8600</a:t>
            </a:r>
          </a:p>
          <a:p>
            <a:r>
              <a:rPr lang="es-ES" dirty="0" err="1"/>
              <a:t>Epoch</a:t>
            </a:r>
            <a:r>
              <a:rPr lang="es-ES" dirty="0"/>
              <a:t> 74/100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0.7693 - </a:t>
            </a:r>
            <a:r>
              <a:rPr lang="es-ES" dirty="0" err="1"/>
              <a:t>accuracy</a:t>
            </a:r>
            <a:r>
              <a:rPr lang="es-ES" dirty="0"/>
              <a:t>: 0.9350 - </a:t>
            </a:r>
            <a:r>
              <a:rPr lang="es-ES" dirty="0" err="1"/>
              <a:t>val_loss</a:t>
            </a:r>
            <a:r>
              <a:rPr lang="es-ES" dirty="0"/>
              <a:t>: 0.7801 - </a:t>
            </a:r>
            <a:r>
              <a:rPr lang="es-ES" dirty="0" err="1"/>
              <a:t>val_accuracy</a:t>
            </a:r>
            <a:r>
              <a:rPr lang="es-ES" dirty="0"/>
              <a:t>: 0.9200</a:t>
            </a:r>
          </a:p>
          <a:p>
            <a:r>
              <a:rPr lang="es-ES" dirty="0" err="1"/>
              <a:t>Epoch</a:t>
            </a:r>
            <a:r>
              <a:rPr lang="es-ES" dirty="0"/>
              <a:t> 75/100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0.7656 - </a:t>
            </a:r>
            <a:r>
              <a:rPr lang="es-ES" dirty="0" err="1"/>
              <a:t>accuracy</a:t>
            </a:r>
            <a:r>
              <a:rPr lang="es-ES" dirty="0"/>
              <a:t>: 0.9200 - </a:t>
            </a:r>
            <a:r>
              <a:rPr lang="es-ES" dirty="0" err="1"/>
              <a:t>val_loss</a:t>
            </a:r>
            <a:r>
              <a:rPr lang="es-ES" dirty="0"/>
              <a:t>: 0.7821 - </a:t>
            </a:r>
            <a:r>
              <a:rPr lang="es-ES" dirty="0" err="1"/>
              <a:t>val_accuracy</a:t>
            </a:r>
            <a:r>
              <a:rPr lang="es-ES" dirty="0"/>
              <a:t>: 0.8800</a:t>
            </a:r>
          </a:p>
          <a:p>
            <a:r>
              <a:rPr lang="es-ES" dirty="0" err="1"/>
              <a:t>Epoch</a:t>
            </a:r>
            <a:r>
              <a:rPr lang="es-ES" dirty="0"/>
              <a:t> 76/100</a:t>
            </a:r>
          </a:p>
          <a:p>
            <a:r>
              <a:rPr lang="es-ES" dirty="0"/>
              <a:t>7/7 [==============================] - 0s 16ms/step - </a:t>
            </a:r>
            <a:r>
              <a:rPr lang="es-ES" dirty="0" err="1"/>
              <a:t>loss</a:t>
            </a:r>
            <a:r>
              <a:rPr lang="es-ES" dirty="0"/>
              <a:t>: 0.7620 - </a:t>
            </a:r>
            <a:r>
              <a:rPr lang="es-ES" dirty="0" err="1"/>
              <a:t>accuracy</a:t>
            </a:r>
            <a:r>
              <a:rPr lang="es-ES" dirty="0"/>
              <a:t>: 0.9000 - </a:t>
            </a:r>
            <a:r>
              <a:rPr lang="es-ES" dirty="0" err="1"/>
              <a:t>val_loss</a:t>
            </a:r>
            <a:r>
              <a:rPr lang="es-ES" dirty="0"/>
              <a:t>: 0.7665 -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77/100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0.7521 - </a:t>
            </a:r>
            <a:r>
              <a:rPr lang="es-ES" dirty="0" err="1"/>
              <a:t>accuracy</a:t>
            </a:r>
            <a:r>
              <a:rPr lang="es-ES" dirty="0"/>
              <a:t>: 0.8800 - </a:t>
            </a:r>
            <a:r>
              <a:rPr lang="es-ES" dirty="0" err="1"/>
              <a:t>val_loss</a:t>
            </a:r>
            <a:r>
              <a:rPr lang="es-ES" dirty="0"/>
              <a:t>: 0.7552 - </a:t>
            </a:r>
            <a:r>
              <a:rPr lang="es-ES" dirty="0" err="1"/>
              <a:t>val_accuracy</a:t>
            </a:r>
            <a:r>
              <a:rPr lang="es-ES" dirty="0"/>
              <a:t>: 0.8800</a:t>
            </a:r>
          </a:p>
          <a:p>
            <a:r>
              <a:rPr lang="es-ES" dirty="0" err="1"/>
              <a:t>Epoch</a:t>
            </a:r>
            <a:r>
              <a:rPr lang="es-ES" dirty="0"/>
              <a:t> 78/100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0.7478 - </a:t>
            </a:r>
            <a:r>
              <a:rPr lang="es-ES" dirty="0" err="1"/>
              <a:t>accuracy</a:t>
            </a:r>
            <a:r>
              <a:rPr lang="es-ES" dirty="0"/>
              <a:t>: 0.9400 - </a:t>
            </a:r>
            <a:r>
              <a:rPr lang="es-ES" dirty="0" err="1"/>
              <a:t>val_loss</a:t>
            </a:r>
            <a:r>
              <a:rPr lang="es-ES" dirty="0"/>
              <a:t>: 0.7523 - </a:t>
            </a:r>
            <a:r>
              <a:rPr lang="es-ES" dirty="0" err="1"/>
              <a:t>val_accuracy</a:t>
            </a:r>
            <a:r>
              <a:rPr lang="es-ES" dirty="0"/>
              <a:t>: 0.9000</a:t>
            </a:r>
          </a:p>
          <a:p>
            <a:r>
              <a:rPr lang="es-ES" dirty="0" err="1"/>
              <a:t>Epoch</a:t>
            </a:r>
            <a:r>
              <a:rPr lang="es-ES" dirty="0"/>
              <a:t> 79/100</a:t>
            </a:r>
          </a:p>
          <a:p>
            <a:r>
              <a:rPr lang="es-ES" dirty="0"/>
              <a:t>7/7 [==============================] - 0s 15ms/step - </a:t>
            </a:r>
            <a:r>
              <a:rPr lang="es-ES" dirty="0" err="1"/>
              <a:t>loss</a:t>
            </a:r>
            <a:r>
              <a:rPr lang="es-ES" dirty="0"/>
              <a:t>: 0.7432 - </a:t>
            </a:r>
            <a:r>
              <a:rPr lang="es-ES" dirty="0" err="1"/>
              <a:t>accuracy</a:t>
            </a:r>
            <a:r>
              <a:rPr lang="es-ES" dirty="0"/>
              <a:t>: 0.9750 - </a:t>
            </a:r>
            <a:r>
              <a:rPr lang="es-ES" dirty="0" err="1"/>
              <a:t>val_loss</a:t>
            </a:r>
            <a:r>
              <a:rPr lang="es-ES" dirty="0"/>
              <a:t>: 0.7505 - </a:t>
            </a:r>
            <a:r>
              <a:rPr lang="es-ES" dirty="0" err="1"/>
              <a:t>val_accuracy</a:t>
            </a:r>
            <a:r>
              <a:rPr lang="es-ES" dirty="0"/>
              <a:t>: 0.9000</a:t>
            </a:r>
          </a:p>
          <a:p>
            <a:r>
              <a:rPr lang="es-ES" dirty="0" err="1"/>
              <a:t>Epoch</a:t>
            </a:r>
            <a:r>
              <a:rPr lang="es-ES" dirty="0"/>
              <a:t> 80/100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0.7408 - </a:t>
            </a:r>
            <a:r>
              <a:rPr lang="es-ES" dirty="0" err="1"/>
              <a:t>accuracy</a:t>
            </a:r>
            <a:r>
              <a:rPr lang="es-ES" dirty="0"/>
              <a:t>: 0.9100 - </a:t>
            </a:r>
            <a:r>
              <a:rPr lang="es-ES" dirty="0" err="1"/>
              <a:t>val_loss</a:t>
            </a:r>
            <a:r>
              <a:rPr lang="es-ES" dirty="0"/>
              <a:t>: 0.7499 - </a:t>
            </a:r>
            <a:r>
              <a:rPr lang="es-ES" dirty="0" err="1"/>
              <a:t>val_accuracy</a:t>
            </a:r>
            <a:r>
              <a:rPr lang="es-ES" dirty="0"/>
              <a:t>: 0.8600</a:t>
            </a:r>
          </a:p>
          <a:p>
            <a:r>
              <a:rPr lang="es-ES" dirty="0" err="1"/>
              <a:t>Epoch</a:t>
            </a:r>
            <a:r>
              <a:rPr lang="es-ES" dirty="0"/>
              <a:t> 81/100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0.7299 - </a:t>
            </a:r>
            <a:r>
              <a:rPr lang="es-ES" dirty="0" err="1"/>
              <a:t>accuracy</a:t>
            </a:r>
            <a:r>
              <a:rPr lang="es-ES" dirty="0"/>
              <a:t>: 0.9650 - </a:t>
            </a:r>
            <a:r>
              <a:rPr lang="es-ES" dirty="0" err="1"/>
              <a:t>val_loss</a:t>
            </a:r>
            <a:r>
              <a:rPr lang="es-ES" dirty="0"/>
              <a:t>: 0.7337 - </a:t>
            </a:r>
            <a:r>
              <a:rPr lang="es-ES" dirty="0" err="1"/>
              <a:t>val_accuracy</a:t>
            </a:r>
            <a:r>
              <a:rPr lang="es-ES" dirty="0"/>
              <a:t>: 1.0000</a:t>
            </a:r>
          </a:p>
          <a:p>
            <a:r>
              <a:rPr lang="es-ES" dirty="0" err="1"/>
              <a:t>Epoch</a:t>
            </a:r>
            <a:r>
              <a:rPr lang="es-ES" dirty="0"/>
              <a:t> 82/100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0.7268 - </a:t>
            </a:r>
            <a:r>
              <a:rPr lang="es-ES" dirty="0" err="1"/>
              <a:t>accuracy</a:t>
            </a:r>
            <a:r>
              <a:rPr lang="es-ES" dirty="0"/>
              <a:t>: 0.9650 - </a:t>
            </a:r>
            <a:r>
              <a:rPr lang="es-ES" dirty="0" err="1"/>
              <a:t>val_loss</a:t>
            </a:r>
            <a:r>
              <a:rPr lang="es-ES" dirty="0"/>
              <a:t>: 0.7183 - </a:t>
            </a:r>
            <a:r>
              <a:rPr lang="es-ES" dirty="0" err="1"/>
              <a:t>val_accuracy</a:t>
            </a:r>
            <a:r>
              <a:rPr lang="es-ES" dirty="0"/>
              <a:t>: 0.9400</a:t>
            </a:r>
          </a:p>
          <a:p>
            <a:r>
              <a:rPr lang="es-ES" dirty="0" err="1"/>
              <a:t>Epoch</a:t>
            </a:r>
            <a:r>
              <a:rPr lang="es-ES" dirty="0"/>
              <a:t> 83/100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0.7226 - </a:t>
            </a:r>
            <a:r>
              <a:rPr lang="es-ES" dirty="0" err="1"/>
              <a:t>accuracy</a:t>
            </a:r>
            <a:r>
              <a:rPr lang="es-ES" dirty="0"/>
              <a:t>: 0.8650 - </a:t>
            </a:r>
            <a:r>
              <a:rPr lang="es-ES" dirty="0" err="1"/>
              <a:t>val_loss</a:t>
            </a:r>
            <a:r>
              <a:rPr lang="es-ES" dirty="0"/>
              <a:t>: 0.7150 - </a:t>
            </a:r>
            <a:r>
              <a:rPr lang="es-ES" dirty="0" err="1"/>
              <a:t>val_accuracy</a:t>
            </a:r>
            <a:r>
              <a:rPr lang="es-ES" dirty="0"/>
              <a:t>: 0.8400</a:t>
            </a:r>
          </a:p>
          <a:p>
            <a:r>
              <a:rPr lang="es-ES" dirty="0" err="1"/>
              <a:t>Epoch</a:t>
            </a:r>
            <a:r>
              <a:rPr lang="es-ES" dirty="0"/>
              <a:t> 84/100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0.7160 - </a:t>
            </a:r>
            <a:r>
              <a:rPr lang="es-ES" dirty="0" err="1"/>
              <a:t>accuracy</a:t>
            </a:r>
            <a:r>
              <a:rPr lang="es-ES" dirty="0"/>
              <a:t>: 0.8850 - </a:t>
            </a:r>
            <a:r>
              <a:rPr lang="es-ES" dirty="0" err="1"/>
              <a:t>val_loss</a:t>
            </a:r>
            <a:r>
              <a:rPr lang="es-ES" dirty="0"/>
              <a:t>: 0.7254 - </a:t>
            </a:r>
            <a:r>
              <a:rPr lang="es-ES" dirty="0" err="1"/>
              <a:t>val_accuracy</a:t>
            </a:r>
            <a:r>
              <a:rPr lang="es-ES" dirty="0"/>
              <a:t>: 0.9000</a:t>
            </a:r>
          </a:p>
          <a:p>
            <a:r>
              <a:rPr lang="es-ES" dirty="0" err="1"/>
              <a:t>Epoch</a:t>
            </a:r>
            <a:r>
              <a:rPr lang="es-ES" dirty="0"/>
              <a:t> 85/100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0.7123 - </a:t>
            </a:r>
            <a:r>
              <a:rPr lang="es-ES" dirty="0" err="1"/>
              <a:t>accuracy</a:t>
            </a:r>
            <a:r>
              <a:rPr lang="es-ES" dirty="0"/>
              <a:t>: 0.9100 - </a:t>
            </a:r>
            <a:r>
              <a:rPr lang="es-ES" dirty="0" err="1"/>
              <a:t>val_loss</a:t>
            </a:r>
            <a:r>
              <a:rPr lang="es-ES" dirty="0"/>
              <a:t>: 0.7181 - </a:t>
            </a:r>
            <a:r>
              <a:rPr lang="es-ES" dirty="0" err="1"/>
              <a:t>val_accuracy</a:t>
            </a:r>
            <a:r>
              <a:rPr lang="es-ES" dirty="0"/>
              <a:t>: 0.8800</a:t>
            </a:r>
          </a:p>
          <a:p>
            <a:r>
              <a:rPr lang="es-ES" dirty="0" err="1"/>
              <a:t>Epoch</a:t>
            </a:r>
            <a:r>
              <a:rPr lang="es-ES" dirty="0"/>
              <a:t> 86/100</a:t>
            </a:r>
          </a:p>
          <a:p>
            <a:r>
              <a:rPr lang="es-ES" dirty="0"/>
              <a:t>7/7 [==============================] - 0s 15ms/step - </a:t>
            </a:r>
            <a:r>
              <a:rPr lang="es-ES" dirty="0" err="1"/>
              <a:t>loss</a:t>
            </a:r>
            <a:r>
              <a:rPr lang="es-ES" dirty="0"/>
              <a:t>: 0.7068 - </a:t>
            </a:r>
            <a:r>
              <a:rPr lang="es-ES" dirty="0" err="1"/>
              <a:t>accuracy</a:t>
            </a:r>
            <a:r>
              <a:rPr lang="es-ES" dirty="0"/>
              <a:t>: 0.9300 - </a:t>
            </a:r>
            <a:r>
              <a:rPr lang="es-ES" dirty="0" err="1"/>
              <a:t>val_loss</a:t>
            </a:r>
            <a:r>
              <a:rPr lang="es-ES" dirty="0"/>
              <a:t>: 0.7170 - </a:t>
            </a:r>
            <a:r>
              <a:rPr lang="es-ES" dirty="0" err="1"/>
              <a:t>val_accuracy</a:t>
            </a:r>
            <a:r>
              <a:rPr lang="es-ES" dirty="0"/>
              <a:t>: 0.9000</a:t>
            </a:r>
          </a:p>
          <a:p>
            <a:r>
              <a:rPr lang="es-ES" dirty="0" err="1"/>
              <a:t>Epoch</a:t>
            </a:r>
            <a:r>
              <a:rPr lang="es-ES" dirty="0"/>
              <a:t> 87/100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0.7042 - </a:t>
            </a:r>
            <a:r>
              <a:rPr lang="es-ES" dirty="0" err="1"/>
              <a:t>accuracy</a:t>
            </a:r>
            <a:r>
              <a:rPr lang="es-ES" dirty="0"/>
              <a:t>: 0.9750 - </a:t>
            </a:r>
            <a:r>
              <a:rPr lang="es-ES" dirty="0" err="1"/>
              <a:t>val_loss</a:t>
            </a:r>
            <a:r>
              <a:rPr lang="es-ES" dirty="0"/>
              <a:t>: 0.6959 - </a:t>
            </a:r>
            <a:r>
              <a:rPr lang="es-ES" dirty="0" err="1"/>
              <a:t>val_accuracy</a:t>
            </a:r>
            <a:r>
              <a:rPr lang="es-ES" dirty="0"/>
              <a:t>: 0.9400</a:t>
            </a:r>
          </a:p>
          <a:p>
            <a:r>
              <a:rPr lang="es-ES" dirty="0" err="1"/>
              <a:t>Epoch</a:t>
            </a:r>
            <a:r>
              <a:rPr lang="es-ES" dirty="0"/>
              <a:t> 88/100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0.7012 - </a:t>
            </a:r>
            <a:r>
              <a:rPr lang="es-ES" dirty="0" err="1"/>
              <a:t>accuracy</a:t>
            </a:r>
            <a:r>
              <a:rPr lang="es-ES" dirty="0"/>
              <a:t>: 0.9350 - </a:t>
            </a:r>
            <a:r>
              <a:rPr lang="es-ES" dirty="0" err="1"/>
              <a:t>val_loss</a:t>
            </a:r>
            <a:r>
              <a:rPr lang="es-ES" dirty="0"/>
              <a:t>: 0.6957 - </a:t>
            </a:r>
            <a:r>
              <a:rPr lang="es-ES" dirty="0" err="1"/>
              <a:t>val_accuracy</a:t>
            </a:r>
            <a:r>
              <a:rPr lang="es-ES" dirty="0"/>
              <a:t>: 1.0000</a:t>
            </a:r>
          </a:p>
          <a:p>
            <a:r>
              <a:rPr lang="es-ES" dirty="0" err="1"/>
              <a:t>Epoch</a:t>
            </a:r>
            <a:r>
              <a:rPr lang="es-ES" dirty="0"/>
              <a:t> 89/100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0.6916 - </a:t>
            </a:r>
            <a:r>
              <a:rPr lang="es-ES" dirty="0" err="1"/>
              <a:t>accuracy</a:t>
            </a:r>
            <a:r>
              <a:rPr lang="es-ES" dirty="0"/>
              <a:t>: 0.9750 - </a:t>
            </a:r>
            <a:r>
              <a:rPr lang="es-ES" dirty="0" err="1"/>
              <a:t>val_loss</a:t>
            </a:r>
            <a:r>
              <a:rPr lang="es-ES" dirty="0"/>
              <a:t>: 0.6993 - </a:t>
            </a:r>
            <a:r>
              <a:rPr lang="es-ES" dirty="0" err="1"/>
              <a:t>val_accuracy</a:t>
            </a:r>
            <a:r>
              <a:rPr lang="es-ES" dirty="0"/>
              <a:t>: 0.8600</a:t>
            </a:r>
          </a:p>
          <a:p>
            <a:r>
              <a:rPr lang="es-ES" dirty="0" err="1"/>
              <a:t>Epoch</a:t>
            </a:r>
            <a:r>
              <a:rPr lang="es-ES" dirty="0"/>
              <a:t> 90/100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0.6876 - </a:t>
            </a:r>
            <a:r>
              <a:rPr lang="es-ES" dirty="0" err="1"/>
              <a:t>accuracy</a:t>
            </a:r>
            <a:r>
              <a:rPr lang="es-ES" dirty="0"/>
              <a:t>: 0.8700 - </a:t>
            </a:r>
            <a:r>
              <a:rPr lang="es-ES" dirty="0" err="1"/>
              <a:t>val_loss</a:t>
            </a:r>
            <a:r>
              <a:rPr lang="es-ES" dirty="0"/>
              <a:t>: 0.7094 -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91/100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0.6860 - </a:t>
            </a:r>
            <a:r>
              <a:rPr lang="es-ES" dirty="0" err="1"/>
              <a:t>accuracy</a:t>
            </a:r>
            <a:r>
              <a:rPr lang="es-ES" dirty="0"/>
              <a:t>: 0.8650 - </a:t>
            </a:r>
            <a:r>
              <a:rPr lang="es-ES" dirty="0" err="1"/>
              <a:t>val_loss</a:t>
            </a:r>
            <a:r>
              <a:rPr lang="es-ES" dirty="0"/>
              <a:t>: 0.7028 - </a:t>
            </a:r>
            <a:r>
              <a:rPr lang="es-ES" dirty="0" err="1"/>
              <a:t>val_accuracy</a:t>
            </a:r>
            <a:r>
              <a:rPr lang="es-ES" dirty="0"/>
              <a:t>: 0.8400</a:t>
            </a:r>
          </a:p>
          <a:p>
            <a:r>
              <a:rPr lang="es-ES" dirty="0" err="1"/>
              <a:t>Epoch</a:t>
            </a:r>
            <a:r>
              <a:rPr lang="es-ES" dirty="0"/>
              <a:t> 92/100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0.6821 - </a:t>
            </a:r>
            <a:r>
              <a:rPr lang="es-ES" dirty="0" err="1"/>
              <a:t>accuracy</a:t>
            </a:r>
            <a:r>
              <a:rPr lang="es-ES" dirty="0"/>
              <a:t>: 0.8900 - </a:t>
            </a:r>
            <a:r>
              <a:rPr lang="es-ES" dirty="0" err="1"/>
              <a:t>val_loss</a:t>
            </a:r>
            <a:r>
              <a:rPr lang="es-ES" dirty="0"/>
              <a:t>: 0.6782 - </a:t>
            </a:r>
            <a:r>
              <a:rPr lang="es-ES" dirty="0" err="1"/>
              <a:t>val_accuracy</a:t>
            </a:r>
            <a:r>
              <a:rPr lang="es-ES" dirty="0"/>
              <a:t>: 0.9600</a:t>
            </a:r>
          </a:p>
          <a:p>
            <a:r>
              <a:rPr lang="es-ES" dirty="0" err="1"/>
              <a:t>Epoch</a:t>
            </a:r>
            <a:r>
              <a:rPr lang="es-ES" dirty="0"/>
              <a:t> 93/100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0.6755 - </a:t>
            </a:r>
            <a:r>
              <a:rPr lang="es-ES" dirty="0" err="1"/>
              <a:t>accuracy</a:t>
            </a:r>
            <a:r>
              <a:rPr lang="es-ES" dirty="0"/>
              <a:t>: 0.9300 - </a:t>
            </a:r>
            <a:r>
              <a:rPr lang="es-ES" dirty="0" err="1"/>
              <a:t>val_loss</a:t>
            </a:r>
            <a:r>
              <a:rPr lang="es-ES" dirty="0"/>
              <a:t>: 0.6834 - </a:t>
            </a:r>
            <a:r>
              <a:rPr lang="es-ES" dirty="0" err="1"/>
              <a:t>val_accuracy</a:t>
            </a:r>
            <a:r>
              <a:rPr lang="es-ES" dirty="0"/>
              <a:t>: 0.9000</a:t>
            </a:r>
          </a:p>
          <a:p>
            <a:r>
              <a:rPr lang="es-ES" dirty="0" err="1"/>
              <a:t>Epoch</a:t>
            </a:r>
            <a:r>
              <a:rPr lang="es-ES" dirty="0"/>
              <a:t> 94/100</a:t>
            </a:r>
          </a:p>
          <a:p>
            <a:r>
              <a:rPr lang="es-ES" dirty="0"/>
              <a:t>7/7 [==============================] - 0s 16ms/step - </a:t>
            </a:r>
            <a:r>
              <a:rPr lang="es-ES" dirty="0" err="1"/>
              <a:t>loss</a:t>
            </a:r>
            <a:r>
              <a:rPr lang="es-ES" dirty="0"/>
              <a:t>: 0.6716 - </a:t>
            </a:r>
            <a:r>
              <a:rPr lang="es-ES" dirty="0" err="1"/>
              <a:t>accuracy</a:t>
            </a:r>
            <a:r>
              <a:rPr lang="es-ES" dirty="0"/>
              <a:t>: 0.8900 - </a:t>
            </a:r>
            <a:r>
              <a:rPr lang="es-ES" dirty="0" err="1"/>
              <a:t>val_loss</a:t>
            </a:r>
            <a:r>
              <a:rPr lang="es-ES" dirty="0"/>
              <a:t>: 0.6613 - </a:t>
            </a:r>
            <a:r>
              <a:rPr lang="es-ES" dirty="0" err="1"/>
              <a:t>val_accuracy</a:t>
            </a:r>
            <a:r>
              <a:rPr lang="es-ES" dirty="0"/>
              <a:t>: 0.9400</a:t>
            </a:r>
          </a:p>
          <a:p>
            <a:r>
              <a:rPr lang="es-ES" dirty="0" err="1"/>
              <a:t>Epoch</a:t>
            </a:r>
            <a:r>
              <a:rPr lang="es-ES" dirty="0"/>
              <a:t> 95/100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0.6750 - </a:t>
            </a:r>
            <a:r>
              <a:rPr lang="es-ES" dirty="0" err="1"/>
              <a:t>accuracy</a:t>
            </a:r>
            <a:r>
              <a:rPr lang="es-ES" dirty="0"/>
              <a:t>: 0.8600 - </a:t>
            </a:r>
            <a:r>
              <a:rPr lang="es-ES" dirty="0" err="1"/>
              <a:t>val_loss</a:t>
            </a:r>
            <a:r>
              <a:rPr lang="es-ES" dirty="0"/>
              <a:t>: 0.6604 - </a:t>
            </a:r>
            <a:r>
              <a:rPr lang="es-ES" dirty="0" err="1"/>
              <a:t>val_accuracy</a:t>
            </a:r>
            <a:r>
              <a:rPr lang="es-ES" dirty="0"/>
              <a:t>: 0.9400</a:t>
            </a:r>
          </a:p>
          <a:p>
            <a:r>
              <a:rPr lang="es-ES" dirty="0" err="1"/>
              <a:t>Epoch</a:t>
            </a:r>
            <a:r>
              <a:rPr lang="es-ES" dirty="0"/>
              <a:t> 96/100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0.6694 - </a:t>
            </a:r>
            <a:r>
              <a:rPr lang="es-ES" dirty="0" err="1"/>
              <a:t>accuracy</a:t>
            </a:r>
            <a:r>
              <a:rPr lang="es-ES" dirty="0"/>
              <a:t>: 0.8800 - </a:t>
            </a:r>
            <a:r>
              <a:rPr lang="es-ES" dirty="0" err="1"/>
              <a:t>val_loss</a:t>
            </a:r>
            <a:r>
              <a:rPr lang="es-ES" dirty="0"/>
              <a:t>: 0.6836 - </a:t>
            </a:r>
            <a:r>
              <a:rPr lang="es-ES" dirty="0" err="1"/>
              <a:t>val_accuracy</a:t>
            </a:r>
            <a:r>
              <a:rPr lang="es-ES" dirty="0"/>
              <a:t>: 0.8600</a:t>
            </a:r>
          </a:p>
          <a:p>
            <a:r>
              <a:rPr lang="es-ES" dirty="0" err="1"/>
              <a:t>Epoch</a:t>
            </a:r>
            <a:r>
              <a:rPr lang="es-ES" dirty="0"/>
              <a:t> 97/100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0.6571 - </a:t>
            </a:r>
            <a:r>
              <a:rPr lang="es-ES" dirty="0" err="1"/>
              <a:t>accuracy</a:t>
            </a:r>
            <a:r>
              <a:rPr lang="es-ES" dirty="0"/>
              <a:t>: 0.9250 - </a:t>
            </a:r>
            <a:r>
              <a:rPr lang="es-ES" dirty="0" err="1"/>
              <a:t>val_loss</a:t>
            </a:r>
            <a:r>
              <a:rPr lang="es-ES" dirty="0"/>
              <a:t>: 0.6568 - </a:t>
            </a:r>
            <a:r>
              <a:rPr lang="es-ES" dirty="0" err="1"/>
              <a:t>val_accuracy</a:t>
            </a:r>
            <a:r>
              <a:rPr lang="es-ES" dirty="0"/>
              <a:t>: 1.0000</a:t>
            </a:r>
          </a:p>
          <a:p>
            <a:r>
              <a:rPr lang="es-ES" dirty="0" err="1"/>
              <a:t>Epoch</a:t>
            </a:r>
            <a:r>
              <a:rPr lang="es-ES" dirty="0"/>
              <a:t> 98/100</a:t>
            </a:r>
          </a:p>
          <a:p>
            <a:r>
              <a:rPr lang="es-ES" dirty="0"/>
              <a:t>7/7 [==============================] - 0s 11ms/step - </a:t>
            </a:r>
            <a:r>
              <a:rPr lang="es-ES" dirty="0" err="1"/>
              <a:t>loss</a:t>
            </a:r>
            <a:r>
              <a:rPr lang="es-ES" dirty="0"/>
              <a:t>: 0.6589 - </a:t>
            </a:r>
            <a:r>
              <a:rPr lang="es-ES" dirty="0" err="1"/>
              <a:t>accuracy</a:t>
            </a:r>
            <a:r>
              <a:rPr lang="es-ES" dirty="0"/>
              <a:t>: 0.9100 - </a:t>
            </a:r>
            <a:r>
              <a:rPr lang="es-ES" dirty="0" err="1"/>
              <a:t>val_loss</a:t>
            </a:r>
            <a:r>
              <a:rPr lang="es-ES" dirty="0"/>
              <a:t>: 0.6417 - </a:t>
            </a:r>
            <a:r>
              <a:rPr lang="es-ES" dirty="0" err="1"/>
              <a:t>val_accuracy</a:t>
            </a:r>
            <a:r>
              <a:rPr lang="es-ES" dirty="0"/>
              <a:t>: 0.9400</a:t>
            </a:r>
          </a:p>
          <a:p>
            <a:r>
              <a:rPr lang="es-ES" dirty="0" err="1"/>
              <a:t>Epoch</a:t>
            </a:r>
            <a:r>
              <a:rPr lang="es-ES" dirty="0"/>
              <a:t> 99/100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0.6545 - </a:t>
            </a:r>
            <a:r>
              <a:rPr lang="es-ES" dirty="0" err="1"/>
              <a:t>accuracy</a:t>
            </a:r>
            <a:r>
              <a:rPr lang="es-ES" dirty="0"/>
              <a:t>: 0.9400 - </a:t>
            </a:r>
            <a:r>
              <a:rPr lang="es-ES" dirty="0" err="1"/>
              <a:t>val_loss</a:t>
            </a:r>
            <a:r>
              <a:rPr lang="es-ES" dirty="0"/>
              <a:t>: 0.6638 - </a:t>
            </a:r>
            <a:r>
              <a:rPr lang="es-ES" dirty="0" err="1"/>
              <a:t>val_accuracy</a:t>
            </a:r>
            <a:r>
              <a:rPr lang="es-ES" dirty="0"/>
              <a:t>: 0.9000</a:t>
            </a:r>
          </a:p>
          <a:p>
            <a:r>
              <a:rPr lang="es-ES" dirty="0" err="1"/>
              <a:t>Epoch</a:t>
            </a:r>
            <a:r>
              <a:rPr lang="es-ES" dirty="0"/>
              <a:t> 100/100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0.6428 - </a:t>
            </a:r>
            <a:r>
              <a:rPr lang="es-ES" dirty="0" err="1"/>
              <a:t>accuracy</a:t>
            </a:r>
            <a:r>
              <a:rPr lang="es-ES" dirty="0"/>
              <a:t>: 0.9700 - </a:t>
            </a:r>
            <a:r>
              <a:rPr lang="es-ES" dirty="0" err="1"/>
              <a:t>val_loss</a:t>
            </a:r>
            <a:r>
              <a:rPr lang="es-ES" dirty="0"/>
              <a:t>: 0.6410 - </a:t>
            </a:r>
            <a:r>
              <a:rPr lang="es-ES" dirty="0" err="1"/>
              <a:t>val_accuracy</a:t>
            </a:r>
            <a:r>
              <a:rPr lang="es-ES" dirty="0"/>
              <a:t>: 0.9800</a:t>
            </a:r>
          </a:p>
          <a:p>
            <a:r>
              <a:rPr lang="es-ES" dirty="0"/>
              <a:t>MT1</a:t>
            </a:r>
          </a:p>
          <a:p>
            <a:r>
              <a:rPr lang="es-ES" dirty="0"/>
              <a:t>10.268298864364624</a:t>
            </a:r>
          </a:p>
          <a:p>
            <a:r>
              <a:rPr lang="es-ES" dirty="0"/>
              <a:t>2/2 [==============================] - 0s 4ms/step - </a:t>
            </a:r>
            <a:r>
              <a:rPr lang="es-ES" dirty="0" err="1"/>
              <a:t>loss</a:t>
            </a:r>
            <a:r>
              <a:rPr lang="es-ES" dirty="0"/>
              <a:t>: 0.1345 - </a:t>
            </a:r>
            <a:r>
              <a:rPr lang="es-ES" dirty="0" err="1"/>
              <a:t>accuracy</a:t>
            </a:r>
            <a:r>
              <a:rPr lang="es-ES" dirty="0"/>
              <a:t>: 0.9600</a:t>
            </a:r>
          </a:p>
          <a:p>
            <a:r>
              <a:rPr lang="es-ES" dirty="0"/>
              <a:t>2/2 [==============================] - 0s 4ms/step - </a:t>
            </a:r>
            <a:r>
              <a:rPr lang="es-ES" dirty="0" err="1"/>
              <a:t>loss</a:t>
            </a:r>
            <a:r>
              <a:rPr lang="es-ES" dirty="0"/>
              <a:t>: 0.6410 - </a:t>
            </a:r>
            <a:r>
              <a:rPr lang="es-ES" dirty="0" err="1"/>
              <a:t>accuracy</a:t>
            </a:r>
            <a:r>
              <a:rPr lang="es-ES" dirty="0"/>
              <a:t>: 0.9800</a:t>
            </a:r>
          </a:p>
          <a:p>
            <a:r>
              <a:rPr lang="es-ES" dirty="0"/>
              <a:t>Error:</a:t>
            </a:r>
          </a:p>
        </p:txBody>
      </p:sp>
    </p:spTree>
    <p:extLst>
      <p:ext uri="{BB962C8B-B14F-4D97-AF65-F5344CB8AC3E}">
        <p14:creationId xmlns:p14="http://schemas.microsoft.com/office/powerpoint/2010/main" val="1695274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4C891AF-58BD-4C06-8FB8-FADB1450C3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02" t="32244" r="19527" b="31342"/>
          <a:stretch/>
        </p:blipFill>
        <p:spPr>
          <a:xfrm>
            <a:off x="2767914" y="2211859"/>
            <a:ext cx="7043351" cy="249606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5D75BDA-09EA-4AEF-85C3-8FC645DE64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01" t="30081" r="29155" b="38192"/>
          <a:stretch/>
        </p:blipFill>
        <p:spPr>
          <a:xfrm>
            <a:off x="3669956" y="2063578"/>
            <a:ext cx="4967417" cy="217479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3602C1A-80D9-4056-B62C-2A178F8B6717}"/>
              </a:ext>
            </a:extLst>
          </p:cNvPr>
          <p:cNvPicPr/>
          <p:nvPr/>
        </p:nvPicPr>
        <p:blipFill rotWithShape="1">
          <a:blip r:embed="rId4"/>
          <a:srcRect l="16934" t="29155" r="23190" b="13496"/>
          <a:stretch/>
        </p:blipFill>
        <p:spPr bwMode="auto">
          <a:xfrm>
            <a:off x="7723264" y="916288"/>
            <a:ext cx="3986530" cy="21463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FA34838-DB3E-4616-95EC-7BEF1B4262D8}"/>
              </a:ext>
            </a:extLst>
          </p:cNvPr>
          <p:cNvPicPr/>
          <p:nvPr/>
        </p:nvPicPr>
        <p:blipFill rotWithShape="1">
          <a:blip r:embed="rId5"/>
          <a:srcRect l="27771" t="28433" r="31718" b="6738"/>
          <a:stretch/>
        </p:blipFill>
        <p:spPr bwMode="auto">
          <a:xfrm>
            <a:off x="278645" y="916288"/>
            <a:ext cx="3825240" cy="34417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4C891AF-58BD-4C06-8FB8-FADB1450C3E0}"/>
              </a:ext>
            </a:extLst>
          </p:cNvPr>
          <p:cNvPicPr/>
          <p:nvPr/>
        </p:nvPicPr>
        <p:blipFill rotWithShape="1">
          <a:blip r:embed="rId2"/>
          <a:srcRect l="22702" t="32244" r="19527" b="31342"/>
          <a:stretch/>
        </p:blipFill>
        <p:spPr>
          <a:xfrm>
            <a:off x="4316489" y="4707924"/>
            <a:ext cx="5400040" cy="191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473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8DDB077-4A65-4DD1-B88A-80288BF9413A}"/>
              </a:ext>
            </a:extLst>
          </p:cNvPr>
          <p:cNvPicPr/>
          <p:nvPr/>
        </p:nvPicPr>
        <p:blipFill rotWithShape="1">
          <a:blip r:embed="rId2"/>
          <a:srcRect l="14359" t="49396" r="19658" b="5298"/>
          <a:stretch/>
        </p:blipFill>
        <p:spPr bwMode="auto">
          <a:xfrm>
            <a:off x="2508421" y="1964913"/>
            <a:ext cx="7586019" cy="29281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072EC823-8449-439B-9FC8-6A159A46765B}"/>
              </a:ext>
            </a:extLst>
          </p:cNvPr>
          <p:cNvSpPr/>
          <p:nvPr/>
        </p:nvSpPr>
        <p:spPr>
          <a:xfrm>
            <a:off x="790832" y="2137719"/>
            <a:ext cx="1841157" cy="2496065"/>
          </a:xfrm>
          <a:prstGeom prst="rect">
            <a:avLst/>
          </a:prstGeom>
          <a:solidFill>
            <a:srgbClr val="5899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Entradas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821584D-5760-4CB6-A827-6CFE6F50A8E1}"/>
              </a:ext>
            </a:extLst>
          </p:cNvPr>
          <p:cNvSpPr/>
          <p:nvPr/>
        </p:nvSpPr>
        <p:spPr>
          <a:xfrm>
            <a:off x="9803026" y="3063446"/>
            <a:ext cx="1058563" cy="731108"/>
          </a:xfrm>
          <a:prstGeom prst="rect">
            <a:avLst/>
          </a:prstGeom>
          <a:solidFill>
            <a:srgbClr val="5899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Salida</a:t>
            </a:r>
          </a:p>
        </p:txBody>
      </p:sp>
    </p:spTree>
    <p:extLst>
      <p:ext uri="{BB962C8B-B14F-4D97-AF65-F5344CB8AC3E}">
        <p14:creationId xmlns:p14="http://schemas.microsoft.com/office/powerpoint/2010/main" val="3265476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3F18288-1BEF-4490-9BE6-722BFC187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6" y="2321011"/>
            <a:ext cx="1475216" cy="1475216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20C2A5D2-40A5-44F1-8B81-7D627A654539}"/>
              </a:ext>
            </a:extLst>
          </p:cNvPr>
          <p:cNvSpPr/>
          <p:nvPr/>
        </p:nvSpPr>
        <p:spPr>
          <a:xfrm>
            <a:off x="518543" y="3796227"/>
            <a:ext cx="2640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Dispositivo de Laboratorio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C046023-C581-4A39-95C2-A404D5796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222" y="2426365"/>
            <a:ext cx="2054826" cy="1264508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9FC6B67F-4A7F-44D8-B933-FAEEACE0ED15}"/>
              </a:ext>
            </a:extLst>
          </p:cNvPr>
          <p:cNvSpPr/>
          <p:nvPr/>
        </p:nvSpPr>
        <p:spPr>
          <a:xfrm>
            <a:off x="4630278" y="3767716"/>
            <a:ext cx="1465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Red Neuronal</a:t>
            </a:r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3FEA4B8F-98CA-41C0-84A0-2C3B00FFE689}"/>
              </a:ext>
            </a:extLst>
          </p:cNvPr>
          <p:cNvSpPr/>
          <p:nvPr/>
        </p:nvSpPr>
        <p:spPr>
          <a:xfrm>
            <a:off x="2866768" y="2774092"/>
            <a:ext cx="1309816" cy="6549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63DBBFCF-5182-48CB-970D-2BDAB37983FE}"/>
              </a:ext>
            </a:extLst>
          </p:cNvPr>
          <p:cNvSpPr/>
          <p:nvPr/>
        </p:nvSpPr>
        <p:spPr>
          <a:xfrm>
            <a:off x="2727965" y="2490484"/>
            <a:ext cx="1587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Entrenamiento</a:t>
            </a: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BB3D6565-7673-4569-9B30-5B6967A549B9}"/>
              </a:ext>
            </a:extLst>
          </p:cNvPr>
          <p:cNvSpPr/>
          <p:nvPr/>
        </p:nvSpPr>
        <p:spPr>
          <a:xfrm>
            <a:off x="6604686" y="2774092"/>
            <a:ext cx="1309816" cy="6549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75335B61-8554-4BDD-88D6-070F97E5D36C}"/>
              </a:ext>
            </a:extLst>
          </p:cNvPr>
          <p:cNvSpPr/>
          <p:nvPr/>
        </p:nvSpPr>
        <p:spPr>
          <a:xfrm>
            <a:off x="6465883" y="2521288"/>
            <a:ext cx="1433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Transferencia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642447EA-8B28-4D0D-95AE-8D75D06B3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605" y="2386310"/>
            <a:ext cx="2118728" cy="1409917"/>
          </a:xfrm>
          <a:prstGeom prst="rect">
            <a:avLst/>
          </a:prstGeom>
        </p:spPr>
      </p:pic>
      <p:sp>
        <p:nvSpPr>
          <p:cNvPr id="26" name="Rectángulo 25">
            <a:extLst>
              <a:ext uri="{FF2B5EF4-FFF2-40B4-BE49-F238E27FC236}">
                <a16:creationId xmlns:a16="http://schemas.microsoft.com/office/drawing/2014/main" id="{43797D92-453A-40BD-8FCB-A2A7D0A70E49}"/>
              </a:ext>
            </a:extLst>
          </p:cNvPr>
          <p:cNvSpPr/>
          <p:nvPr/>
        </p:nvSpPr>
        <p:spPr>
          <a:xfrm>
            <a:off x="7945506" y="3767716"/>
            <a:ext cx="2304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Dispositivos de Campo</a:t>
            </a:r>
          </a:p>
        </p:txBody>
      </p:sp>
    </p:spTree>
    <p:extLst>
      <p:ext uri="{BB962C8B-B14F-4D97-AF65-F5344CB8AC3E}">
        <p14:creationId xmlns:p14="http://schemas.microsoft.com/office/powerpoint/2010/main" val="3729570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18EDEAA-EE26-4C24-A711-80CD4FD141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85" t="41258" r="10608" b="13134"/>
          <a:stretch/>
        </p:blipFill>
        <p:spPr>
          <a:xfrm>
            <a:off x="910607" y="920578"/>
            <a:ext cx="10370785" cy="501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41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EE4BC84-FAD2-4114-8B12-E66D52E66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81" y="284205"/>
            <a:ext cx="10160000" cy="41529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8C0388E-2800-4603-A23C-F05081BEDD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46" t="30982" r="22973" b="37651"/>
          <a:stretch/>
        </p:blipFill>
        <p:spPr>
          <a:xfrm>
            <a:off x="1241319" y="3650907"/>
            <a:ext cx="9709362" cy="292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657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D701805-B13F-4A7C-B8DA-5AA58B164F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556" r="55709" b="37652"/>
          <a:stretch/>
        </p:blipFill>
        <p:spPr>
          <a:xfrm>
            <a:off x="5894172" y="0"/>
            <a:ext cx="5399903" cy="238485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0F28CDE-17E0-4576-85AF-05AF191AEA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62" t="25212" r="37870" b="13857"/>
          <a:stretch/>
        </p:blipFill>
        <p:spPr>
          <a:xfrm>
            <a:off x="160636" y="488020"/>
            <a:ext cx="4806779" cy="469563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7933663-47FB-474D-A5DF-968E9952C0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20" t="14743" r="12573" b="5426"/>
          <a:stretch/>
        </p:blipFill>
        <p:spPr>
          <a:xfrm>
            <a:off x="6844080" y="2967509"/>
            <a:ext cx="3804830" cy="2384854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C0E73CB-4577-47FD-A927-EA8CCB970C44}"/>
              </a:ext>
            </a:extLst>
          </p:cNvPr>
          <p:cNvSpPr/>
          <p:nvPr/>
        </p:nvSpPr>
        <p:spPr>
          <a:xfrm>
            <a:off x="10464846" y="5243462"/>
            <a:ext cx="673054" cy="377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9650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6224C43-5182-41E6-8C53-8E1C7C43A1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3" t="8468" r="67345" b="13333"/>
          <a:stretch/>
        </p:blipFill>
        <p:spPr>
          <a:xfrm>
            <a:off x="222424" y="815546"/>
            <a:ext cx="3126257" cy="536283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DCC005F-A5DF-477D-9297-E438851336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05"/>
          <a:stretch/>
        </p:blipFill>
        <p:spPr>
          <a:xfrm rot="5400000">
            <a:off x="7172685" y="1439562"/>
            <a:ext cx="3702908" cy="4114800"/>
          </a:xfrm>
          <a:prstGeom prst="rect">
            <a:avLst/>
          </a:prstGeom>
        </p:spPr>
      </p:pic>
      <p:pic>
        <p:nvPicPr>
          <p:cNvPr id="62" name="Imagen 61">
            <a:extLst>
              <a:ext uri="{FF2B5EF4-FFF2-40B4-BE49-F238E27FC236}">
                <a16:creationId xmlns:a16="http://schemas.microsoft.com/office/drawing/2014/main" id="{9B5F2486-222A-44C8-A3CE-2C9BDF4E03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34" t="9850" r="29956" b="71952"/>
          <a:stretch/>
        </p:blipFill>
        <p:spPr>
          <a:xfrm>
            <a:off x="4610298" y="2303313"/>
            <a:ext cx="778476" cy="1708116"/>
          </a:xfrm>
          <a:prstGeom prst="rect">
            <a:avLst/>
          </a:prstGeom>
          <a:ln>
            <a:noFill/>
          </a:ln>
        </p:spPr>
      </p:pic>
      <p:sp>
        <p:nvSpPr>
          <p:cNvPr id="63" name="Rectángulo 62">
            <a:extLst>
              <a:ext uri="{FF2B5EF4-FFF2-40B4-BE49-F238E27FC236}">
                <a16:creationId xmlns:a16="http://schemas.microsoft.com/office/drawing/2014/main" id="{E4144C5E-8DAB-4A07-A8DC-B3675F9B961F}"/>
              </a:ext>
            </a:extLst>
          </p:cNvPr>
          <p:cNvSpPr/>
          <p:nvPr/>
        </p:nvSpPr>
        <p:spPr>
          <a:xfrm>
            <a:off x="2706130" y="1577546"/>
            <a:ext cx="642551" cy="671384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BDF9E910-709C-4A8C-B3C9-D66EAA1DD1C9}"/>
              </a:ext>
            </a:extLst>
          </p:cNvPr>
          <p:cNvSpPr/>
          <p:nvPr/>
        </p:nvSpPr>
        <p:spPr>
          <a:xfrm rot="16200000">
            <a:off x="4235272" y="2882196"/>
            <a:ext cx="1530996" cy="778476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71" name="Conector recto 70">
            <a:extLst>
              <a:ext uri="{FF2B5EF4-FFF2-40B4-BE49-F238E27FC236}">
                <a16:creationId xmlns:a16="http://schemas.microsoft.com/office/drawing/2014/main" id="{1F771F76-A69D-4B52-B3D1-5F685E748182}"/>
              </a:ext>
            </a:extLst>
          </p:cNvPr>
          <p:cNvCxnSpPr>
            <a:cxnSpLocks/>
          </p:cNvCxnSpPr>
          <p:nvPr/>
        </p:nvCxnSpPr>
        <p:spPr>
          <a:xfrm>
            <a:off x="4845907" y="2303313"/>
            <a:ext cx="172212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76">
            <a:extLst>
              <a:ext uri="{FF2B5EF4-FFF2-40B4-BE49-F238E27FC236}">
                <a16:creationId xmlns:a16="http://schemas.microsoft.com/office/drawing/2014/main" id="{ED39307A-F9A8-4C2E-AC91-7169ACB03A87}"/>
              </a:ext>
            </a:extLst>
          </p:cNvPr>
          <p:cNvCxnSpPr>
            <a:cxnSpLocks/>
          </p:cNvCxnSpPr>
          <p:nvPr/>
        </p:nvCxnSpPr>
        <p:spPr>
          <a:xfrm flipV="1">
            <a:off x="5165124" y="3807330"/>
            <a:ext cx="1112108" cy="111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78">
            <a:extLst>
              <a:ext uri="{FF2B5EF4-FFF2-40B4-BE49-F238E27FC236}">
                <a16:creationId xmlns:a16="http://schemas.microsoft.com/office/drawing/2014/main" id="{952BAF96-FD72-4FA9-A42A-BB2DC250978A}"/>
              </a:ext>
            </a:extLst>
          </p:cNvPr>
          <p:cNvCxnSpPr>
            <a:cxnSpLocks/>
          </p:cNvCxnSpPr>
          <p:nvPr/>
        </p:nvCxnSpPr>
        <p:spPr>
          <a:xfrm flipV="1">
            <a:off x="6289588" y="2874239"/>
            <a:ext cx="0" cy="9442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cto 89">
            <a:extLst>
              <a:ext uri="{FF2B5EF4-FFF2-40B4-BE49-F238E27FC236}">
                <a16:creationId xmlns:a16="http://schemas.microsoft.com/office/drawing/2014/main" id="{6AFE990A-93B7-48EF-9374-821F8018BF69}"/>
              </a:ext>
            </a:extLst>
          </p:cNvPr>
          <p:cNvCxnSpPr>
            <a:cxnSpLocks/>
          </p:cNvCxnSpPr>
          <p:nvPr/>
        </p:nvCxnSpPr>
        <p:spPr>
          <a:xfrm flipV="1">
            <a:off x="4856199" y="2290023"/>
            <a:ext cx="6591" cy="3779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cto 95">
            <a:extLst>
              <a:ext uri="{FF2B5EF4-FFF2-40B4-BE49-F238E27FC236}">
                <a16:creationId xmlns:a16="http://schemas.microsoft.com/office/drawing/2014/main" id="{F195392A-F0A8-4A51-ABE5-E54DCC733DFF}"/>
              </a:ext>
            </a:extLst>
          </p:cNvPr>
          <p:cNvCxnSpPr>
            <a:cxnSpLocks/>
          </p:cNvCxnSpPr>
          <p:nvPr/>
        </p:nvCxnSpPr>
        <p:spPr>
          <a:xfrm>
            <a:off x="6561438" y="2290023"/>
            <a:ext cx="6591" cy="7991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cto 98">
            <a:extLst>
              <a:ext uri="{FF2B5EF4-FFF2-40B4-BE49-F238E27FC236}">
                <a16:creationId xmlns:a16="http://schemas.microsoft.com/office/drawing/2014/main" id="{9B9FEAC8-1991-4CD5-B7AF-669CDEF59672}"/>
              </a:ext>
            </a:extLst>
          </p:cNvPr>
          <p:cNvCxnSpPr>
            <a:cxnSpLocks/>
          </p:cNvCxnSpPr>
          <p:nvPr/>
        </p:nvCxnSpPr>
        <p:spPr>
          <a:xfrm>
            <a:off x="6561438" y="3089189"/>
            <a:ext cx="61783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Elipse 100">
            <a:extLst>
              <a:ext uri="{FF2B5EF4-FFF2-40B4-BE49-F238E27FC236}">
                <a16:creationId xmlns:a16="http://schemas.microsoft.com/office/drawing/2014/main" id="{77AD2D73-B6A1-48FB-8DB9-BE40AF92A944}"/>
              </a:ext>
            </a:extLst>
          </p:cNvPr>
          <p:cNvSpPr/>
          <p:nvPr/>
        </p:nvSpPr>
        <p:spPr>
          <a:xfrm>
            <a:off x="7055710" y="3028855"/>
            <a:ext cx="247133" cy="2347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2" name="Elipse 101">
            <a:extLst>
              <a:ext uri="{FF2B5EF4-FFF2-40B4-BE49-F238E27FC236}">
                <a16:creationId xmlns:a16="http://schemas.microsoft.com/office/drawing/2014/main" id="{3230C9CB-EABC-4D35-83EC-3942C078DD88}"/>
              </a:ext>
            </a:extLst>
          </p:cNvPr>
          <p:cNvSpPr/>
          <p:nvPr/>
        </p:nvSpPr>
        <p:spPr>
          <a:xfrm>
            <a:off x="7042118" y="2770813"/>
            <a:ext cx="247133" cy="23477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6" name="Conector recto 105">
            <a:extLst>
              <a:ext uri="{FF2B5EF4-FFF2-40B4-BE49-F238E27FC236}">
                <a16:creationId xmlns:a16="http://schemas.microsoft.com/office/drawing/2014/main" id="{354D8D50-8904-4DA5-86BA-19392504DECF}"/>
              </a:ext>
            </a:extLst>
          </p:cNvPr>
          <p:cNvCxnSpPr>
            <a:stCxn id="102" idx="2"/>
          </p:cNvCxnSpPr>
          <p:nvPr/>
        </p:nvCxnSpPr>
        <p:spPr>
          <a:xfrm flipH="1" flipV="1">
            <a:off x="6277232" y="2888198"/>
            <a:ext cx="764886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ipse 108">
            <a:extLst>
              <a:ext uri="{FF2B5EF4-FFF2-40B4-BE49-F238E27FC236}">
                <a16:creationId xmlns:a16="http://schemas.microsoft.com/office/drawing/2014/main" id="{F177B8E2-3826-4A73-BB3B-18CCA51BA89F}"/>
              </a:ext>
            </a:extLst>
          </p:cNvPr>
          <p:cNvSpPr/>
          <p:nvPr/>
        </p:nvSpPr>
        <p:spPr>
          <a:xfrm>
            <a:off x="5034143" y="3691836"/>
            <a:ext cx="247133" cy="23477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8</a:t>
            </a:r>
          </a:p>
        </p:txBody>
      </p:sp>
      <p:sp>
        <p:nvSpPr>
          <p:cNvPr id="110" name="Elipse 109">
            <a:extLst>
              <a:ext uri="{FF2B5EF4-FFF2-40B4-BE49-F238E27FC236}">
                <a16:creationId xmlns:a16="http://schemas.microsoft.com/office/drawing/2014/main" id="{874904F7-6046-4E18-9B44-1A0F1AC2755A}"/>
              </a:ext>
            </a:extLst>
          </p:cNvPr>
          <p:cNvSpPr/>
          <p:nvPr/>
        </p:nvSpPr>
        <p:spPr>
          <a:xfrm>
            <a:off x="4704628" y="2632628"/>
            <a:ext cx="264846" cy="283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111" name="Elipse 110">
            <a:extLst>
              <a:ext uri="{FF2B5EF4-FFF2-40B4-BE49-F238E27FC236}">
                <a16:creationId xmlns:a16="http://schemas.microsoft.com/office/drawing/2014/main" id="{5BF2B215-5F57-4AF0-B29A-2E7055A1539A}"/>
              </a:ext>
            </a:extLst>
          </p:cNvPr>
          <p:cNvSpPr/>
          <p:nvPr/>
        </p:nvSpPr>
        <p:spPr>
          <a:xfrm>
            <a:off x="7055710" y="3262191"/>
            <a:ext cx="247133" cy="23477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2" name="Elipse 111">
            <a:extLst>
              <a:ext uri="{FF2B5EF4-FFF2-40B4-BE49-F238E27FC236}">
                <a16:creationId xmlns:a16="http://schemas.microsoft.com/office/drawing/2014/main" id="{25492BD8-7BB3-4BDD-B2B0-2FE23DCA8AE7}"/>
              </a:ext>
            </a:extLst>
          </p:cNvPr>
          <p:cNvSpPr/>
          <p:nvPr/>
        </p:nvSpPr>
        <p:spPr>
          <a:xfrm>
            <a:off x="7055716" y="3496962"/>
            <a:ext cx="247133" cy="23477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3" name="Elipse 112">
            <a:extLst>
              <a:ext uri="{FF2B5EF4-FFF2-40B4-BE49-F238E27FC236}">
                <a16:creationId xmlns:a16="http://schemas.microsoft.com/office/drawing/2014/main" id="{A01AA0E1-89A5-4FEC-9C24-EC0C955CC1B8}"/>
              </a:ext>
            </a:extLst>
          </p:cNvPr>
          <p:cNvSpPr/>
          <p:nvPr/>
        </p:nvSpPr>
        <p:spPr>
          <a:xfrm>
            <a:off x="4722341" y="2997249"/>
            <a:ext cx="247133" cy="23477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sp>
        <p:nvSpPr>
          <p:cNvPr id="114" name="Elipse 113">
            <a:extLst>
              <a:ext uri="{FF2B5EF4-FFF2-40B4-BE49-F238E27FC236}">
                <a16:creationId xmlns:a16="http://schemas.microsoft.com/office/drawing/2014/main" id="{82B48E1E-B15F-4568-A766-5A44C5499E8A}"/>
              </a:ext>
            </a:extLst>
          </p:cNvPr>
          <p:cNvSpPr/>
          <p:nvPr/>
        </p:nvSpPr>
        <p:spPr>
          <a:xfrm>
            <a:off x="4722341" y="3346343"/>
            <a:ext cx="247133" cy="23477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16" name="Conector: angular 115">
            <a:extLst>
              <a:ext uri="{FF2B5EF4-FFF2-40B4-BE49-F238E27FC236}">
                <a16:creationId xmlns:a16="http://schemas.microsoft.com/office/drawing/2014/main" id="{38E889C0-5C20-484B-A91C-B20711F9F56D}"/>
              </a:ext>
            </a:extLst>
          </p:cNvPr>
          <p:cNvCxnSpPr>
            <a:cxnSpLocks/>
            <a:stCxn id="113" idx="0"/>
            <a:endCxn id="111" idx="2"/>
          </p:cNvCxnSpPr>
          <p:nvPr/>
        </p:nvCxnSpPr>
        <p:spPr>
          <a:xfrm rot="16200000" flipH="1">
            <a:off x="5759645" y="2083512"/>
            <a:ext cx="382328" cy="2209802"/>
          </a:xfrm>
          <a:prstGeom prst="bentConnector4">
            <a:avLst>
              <a:gd name="adj1" fmla="val -11313"/>
              <a:gd name="adj2" fmla="val 52796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: angular 117">
            <a:extLst>
              <a:ext uri="{FF2B5EF4-FFF2-40B4-BE49-F238E27FC236}">
                <a16:creationId xmlns:a16="http://schemas.microsoft.com/office/drawing/2014/main" id="{5C8022D9-D306-4144-9ED5-3AA2EA9D77E3}"/>
              </a:ext>
            </a:extLst>
          </p:cNvPr>
          <p:cNvCxnSpPr>
            <a:cxnSpLocks/>
            <a:stCxn id="114" idx="4"/>
          </p:cNvCxnSpPr>
          <p:nvPr/>
        </p:nvCxnSpPr>
        <p:spPr>
          <a:xfrm rot="16200000" flipH="1">
            <a:off x="5926732" y="2500289"/>
            <a:ext cx="48160" cy="2209809"/>
          </a:xfrm>
          <a:prstGeom prst="bentConnector2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cto 119">
            <a:extLst>
              <a:ext uri="{FF2B5EF4-FFF2-40B4-BE49-F238E27FC236}">
                <a16:creationId xmlns:a16="http://schemas.microsoft.com/office/drawing/2014/main" id="{D4AD4F18-D460-4F8E-87E5-FCB5E65E9F78}"/>
              </a:ext>
            </a:extLst>
          </p:cNvPr>
          <p:cNvCxnSpPr>
            <a:cxnSpLocks/>
          </p:cNvCxnSpPr>
          <p:nvPr/>
        </p:nvCxnSpPr>
        <p:spPr>
          <a:xfrm>
            <a:off x="3361857" y="2248930"/>
            <a:ext cx="1248441" cy="1788002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cto 121">
            <a:extLst>
              <a:ext uri="{FF2B5EF4-FFF2-40B4-BE49-F238E27FC236}">
                <a16:creationId xmlns:a16="http://schemas.microsoft.com/office/drawing/2014/main" id="{37FF1C31-EC09-4D3E-8EE4-2BDDBBD2B329}"/>
              </a:ext>
            </a:extLst>
          </p:cNvPr>
          <p:cNvCxnSpPr>
            <a:cxnSpLocks/>
          </p:cNvCxnSpPr>
          <p:nvPr/>
        </p:nvCxnSpPr>
        <p:spPr>
          <a:xfrm>
            <a:off x="3336939" y="1577546"/>
            <a:ext cx="1273359" cy="92839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794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C5360DE-68D0-4E99-83C7-5CFC7CA7A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27" r="36619"/>
          <a:stretch/>
        </p:blipFill>
        <p:spPr>
          <a:xfrm>
            <a:off x="1663700" y="1562100"/>
            <a:ext cx="2072491" cy="400125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2D541F4-FB2D-4064-ABF4-5F9690091D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05"/>
          <a:stretch/>
        </p:blipFill>
        <p:spPr>
          <a:xfrm rot="5400000">
            <a:off x="7172685" y="1439562"/>
            <a:ext cx="3702908" cy="4114800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B272F5C1-1C17-43F2-9342-66A1388A4AAA}"/>
              </a:ext>
            </a:extLst>
          </p:cNvPr>
          <p:cNvSpPr/>
          <p:nvPr/>
        </p:nvSpPr>
        <p:spPr>
          <a:xfrm>
            <a:off x="7055710" y="3028855"/>
            <a:ext cx="247133" cy="2347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02E07567-7034-4DCB-A834-1D9344625467}"/>
              </a:ext>
            </a:extLst>
          </p:cNvPr>
          <p:cNvSpPr/>
          <p:nvPr/>
        </p:nvSpPr>
        <p:spPr>
          <a:xfrm>
            <a:off x="7042118" y="2770813"/>
            <a:ext cx="247133" cy="23477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87D1DE8D-1402-4A60-B080-FD720C987DD0}"/>
              </a:ext>
            </a:extLst>
          </p:cNvPr>
          <p:cNvSpPr/>
          <p:nvPr/>
        </p:nvSpPr>
        <p:spPr>
          <a:xfrm>
            <a:off x="7055710" y="3262191"/>
            <a:ext cx="247133" cy="23477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2471126C-8609-4C91-901B-68719DF166C3}"/>
              </a:ext>
            </a:extLst>
          </p:cNvPr>
          <p:cNvSpPr/>
          <p:nvPr/>
        </p:nvSpPr>
        <p:spPr>
          <a:xfrm>
            <a:off x="7055716" y="3496962"/>
            <a:ext cx="247133" cy="23477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92BE19DC-B1D0-4FFD-B25B-7679C861E070}"/>
              </a:ext>
            </a:extLst>
          </p:cNvPr>
          <p:cNvSpPr/>
          <p:nvPr/>
        </p:nvSpPr>
        <p:spPr>
          <a:xfrm>
            <a:off x="3516995" y="3065200"/>
            <a:ext cx="168542" cy="16208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9A16DA24-E2A7-4141-B1C8-BBF5DA339D81}"/>
              </a:ext>
            </a:extLst>
          </p:cNvPr>
          <p:cNvSpPr/>
          <p:nvPr/>
        </p:nvSpPr>
        <p:spPr>
          <a:xfrm>
            <a:off x="3516995" y="2859143"/>
            <a:ext cx="168542" cy="162079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0" name="Conector: angular 29">
            <a:extLst>
              <a:ext uri="{FF2B5EF4-FFF2-40B4-BE49-F238E27FC236}">
                <a16:creationId xmlns:a16="http://schemas.microsoft.com/office/drawing/2014/main" id="{265D0AD9-D5A6-4C5E-B152-6E2CFB009903}"/>
              </a:ext>
            </a:extLst>
          </p:cNvPr>
          <p:cNvCxnSpPr>
            <a:stCxn id="19" idx="2"/>
            <a:endCxn id="25" idx="6"/>
          </p:cNvCxnSpPr>
          <p:nvPr/>
        </p:nvCxnSpPr>
        <p:spPr>
          <a:xfrm rot="10800000">
            <a:off x="3685538" y="3146241"/>
            <a:ext cx="3370173" cy="233337"/>
          </a:xfrm>
          <a:prstGeom prst="bentConnector3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: angular 31">
            <a:extLst>
              <a:ext uri="{FF2B5EF4-FFF2-40B4-BE49-F238E27FC236}">
                <a16:creationId xmlns:a16="http://schemas.microsoft.com/office/drawing/2014/main" id="{206F300A-5E01-4163-A6EA-D88AF9553424}"/>
              </a:ext>
            </a:extLst>
          </p:cNvPr>
          <p:cNvCxnSpPr>
            <a:stCxn id="26" idx="6"/>
            <a:endCxn id="20" idx="2"/>
          </p:cNvCxnSpPr>
          <p:nvPr/>
        </p:nvCxnSpPr>
        <p:spPr>
          <a:xfrm>
            <a:off x="3685537" y="2940183"/>
            <a:ext cx="3370179" cy="674165"/>
          </a:xfrm>
          <a:prstGeom prst="bentConnector3">
            <a:avLst>
              <a:gd name="adj1" fmla="val 29468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ipse 33">
            <a:extLst>
              <a:ext uri="{FF2B5EF4-FFF2-40B4-BE49-F238E27FC236}">
                <a16:creationId xmlns:a16="http://schemas.microsoft.com/office/drawing/2014/main" id="{C9EA513A-6CC1-427C-96A4-BDA60A8B5D47}"/>
              </a:ext>
            </a:extLst>
          </p:cNvPr>
          <p:cNvSpPr/>
          <p:nvPr/>
        </p:nvSpPr>
        <p:spPr>
          <a:xfrm>
            <a:off x="3516995" y="4544161"/>
            <a:ext cx="168542" cy="162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72C757BB-13F3-4EE0-8898-4CBCC062EE82}"/>
              </a:ext>
            </a:extLst>
          </p:cNvPr>
          <p:cNvCxnSpPr>
            <a:stCxn id="34" idx="6"/>
            <a:endCxn id="14" idx="2"/>
          </p:cNvCxnSpPr>
          <p:nvPr/>
        </p:nvCxnSpPr>
        <p:spPr>
          <a:xfrm flipV="1">
            <a:off x="3685537" y="3146241"/>
            <a:ext cx="3370173" cy="1478960"/>
          </a:xfrm>
          <a:prstGeom prst="bentConnector3">
            <a:avLst>
              <a:gd name="adj1" fmla="val 76399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ipse 37">
            <a:extLst>
              <a:ext uri="{FF2B5EF4-FFF2-40B4-BE49-F238E27FC236}">
                <a16:creationId xmlns:a16="http://schemas.microsoft.com/office/drawing/2014/main" id="{6D4ACD5F-EB8E-4E32-94F8-683C16545512}"/>
              </a:ext>
            </a:extLst>
          </p:cNvPr>
          <p:cNvSpPr/>
          <p:nvPr/>
        </p:nvSpPr>
        <p:spPr>
          <a:xfrm>
            <a:off x="3516989" y="4338102"/>
            <a:ext cx="168542" cy="1620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0" name="Conector: angular 39">
            <a:extLst>
              <a:ext uri="{FF2B5EF4-FFF2-40B4-BE49-F238E27FC236}">
                <a16:creationId xmlns:a16="http://schemas.microsoft.com/office/drawing/2014/main" id="{959DCAB2-1145-44E1-ABB4-4B407D497F1F}"/>
              </a:ext>
            </a:extLst>
          </p:cNvPr>
          <p:cNvCxnSpPr>
            <a:cxnSpLocks/>
            <a:stCxn id="38" idx="6"/>
            <a:endCxn id="15" idx="2"/>
          </p:cNvCxnSpPr>
          <p:nvPr/>
        </p:nvCxnSpPr>
        <p:spPr>
          <a:xfrm flipV="1">
            <a:off x="3685531" y="2888199"/>
            <a:ext cx="3356587" cy="1530943"/>
          </a:xfrm>
          <a:prstGeom prst="bentConnector3">
            <a:avLst>
              <a:gd name="adj1" fmla="val 6398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864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78A9610-7878-4D9D-BCDE-07C92C9EDEBA}"/>
              </a:ext>
            </a:extLst>
          </p:cNvPr>
          <p:cNvPicPr/>
          <p:nvPr/>
        </p:nvPicPr>
        <p:blipFill rotWithShape="1">
          <a:blip r:embed="rId2"/>
          <a:srcRect l="27196" t="17282" r="32292" b="32448"/>
          <a:stretch/>
        </p:blipFill>
        <p:spPr>
          <a:xfrm>
            <a:off x="580767" y="2575800"/>
            <a:ext cx="2755557" cy="1922058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7DA9A6D-367E-4B53-935E-5810A2B21A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65" t="16380" r="32906" b="31523"/>
          <a:stretch/>
        </p:blipFill>
        <p:spPr>
          <a:xfrm>
            <a:off x="6614981" y="1825417"/>
            <a:ext cx="2640230" cy="194649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EDE6440-E33F-41B8-89BE-E4E8D37C62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78" t="221" r="24225" b="34596"/>
          <a:stretch/>
        </p:blipFill>
        <p:spPr>
          <a:xfrm>
            <a:off x="4454610" y="2774227"/>
            <a:ext cx="2862649" cy="180408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C11A335-D55F-486A-8149-E823EF136723}"/>
              </a:ext>
            </a:extLst>
          </p:cNvPr>
          <p:cNvPicPr/>
          <p:nvPr/>
        </p:nvPicPr>
        <p:blipFill rotWithShape="1">
          <a:blip r:embed="rId5"/>
          <a:srcRect l="26197" t="16288" r="31716" b="33444"/>
          <a:stretch/>
        </p:blipFill>
        <p:spPr>
          <a:xfrm>
            <a:off x="2634046" y="1825417"/>
            <a:ext cx="2862649" cy="192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305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6E8627A-186F-4A07-B79A-5BD7F814A1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92" t="15479" r="21148" b="6285"/>
          <a:stretch/>
        </p:blipFill>
        <p:spPr>
          <a:xfrm>
            <a:off x="1977081" y="951470"/>
            <a:ext cx="7858898" cy="536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3175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D1F77FA-9D38-4D24-8E5D-56C7966739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9" t="30190" r="5749" b="32882"/>
          <a:stretch/>
        </p:blipFill>
        <p:spPr>
          <a:xfrm>
            <a:off x="5596290" y="700902"/>
            <a:ext cx="9621399" cy="272809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335654E-587C-4224-AEDD-612A5C035B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054" b="26867"/>
          <a:stretch/>
        </p:blipFill>
        <p:spPr>
          <a:xfrm>
            <a:off x="-187137" y="98854"/>
            <a:ext cx="5549969" cy="285441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D3EB308-AEB4-424C-99DA-DA46D6ECDC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85" t="39454" r="5642" b="9350"/>
          <a:stretch/>
        </p:blipFill>
        <p:spPr>
          <a:xfrm>
            <a:off x="173389" y="4208849"/>
            <a:ext cx="8933541" cy="350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106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AAEF0D3-6E4F-4B9A-88A8-CCEEDF32BB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" t="18739" b="11532"/>
          <a:stretch/>
        </p:blipFill>
        <p:spPr>
          <a:xfrm>
            <a:off x="336207" y="135924"/>
            <a:ext cx="4997793" cy="478206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57F3F99-433C-4774-A101-A6B00F977C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0" b="10090"/>
          <a:stretch/>
        </p:blipFill>
        <p:spPr>
          <a:xfrm>
            <a:off x="6712293" y="1977081"/>
            <a:ext cx="5143500" cy="478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878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51645A3-87B6-48FB-8934-C6B81C225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68" t="19626" r="11623" b="11331"/>
          <a:stretch/>
        </p:blipFill>
        <p:spPr>
          <a:xfrm>
            <a:off x="3373394" y="1346886"/>
            <a:ext cx="7401698" cy="473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61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B722F7E-3398-4B65-971D-0AD8B8597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38" y="2256138"/>
            <a:ext cx="2143125" cy="214312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6CB6E94-7D97-4732-9929-0B8D21A69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122" y="1979398"/>
            <a:ext cx="2133600" cy="21336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7DBA6FA-ADC1-4E3E-9B38-EB06EAB176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902" y="3022900"/>
            <a:ext cx="2143125" cy="2143125"/>
          </a:xfrm>
          <a:prstGeom prst="rect">
            <a:avLst/>
          </a:prstGeom>
        </p:spPr>
      </p:pic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D13F17DC-0EEB-4A4D-B936-BFACE92F11C2}"/>
              </a:ext>
            </a:extLst>
          </p:cNvPr>
          <p:cNvSpPr/>
          <p:nvPr/>
        </p:nvSpPr>
        <p:spPr>
          <a:xfrm>
            <a:off x="2520778" y="2821266"/>
            <a:ext cx="803190" cy="4032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024AEC33-47E4-41FA-9FED-FE6299F57AA3}"/>
              </a:ext>
            </a:extLst>
          </p:cNvPr>
          <p:cNvSpPr/>
          <p:nvPr/>
        </p:nvSpPr>
        <p:spPr>
          <a:xfrm rot="10800000">
            <a:off x="2520778" y="3327701"/>
            <a:ext cx="803190" cy="4032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6EF32D86-91C2-40F5-84E9-B849600D56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661" y="2045828"/>
            <a:ext cx="2472511" cy="2967013"/>
          </a:xfrm>
          <a:prstGeom prst="rect">
            <a:avLst/>
          </a:prstGeom>
        </p:spPr>
      </p:pic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5FB349CB-6B63-43E8-BF99-A708FB8C315A}"/>
              </a:ext>
            </a:extLst>
          </p:cNvPr>
          <p:cNvSpPr/>
          <p:nvPr/>
        </p:nvSpPr>
        <p:spPr>
          <a:xfrm>
            <a:off x="7994177" y="3224534"/>
            <a:ext cx="803190" cy="4032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39427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09BF387-49D3-4D52-913A-8C4ACF2C65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15" t="18001" r="50034" b="6646"/>
          <a:stretch/>
        </p:blipFill>
        <p:spPr>
          <a:xfrm>
            <a:off x="902043" y="574590"/>
            <a:ext cx="3212758" cy="516512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EFB8C59-DD95-4A95-BA02-9A54002EC67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033" y="970005"/>
            <a:ext cx="5609967" cy="406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186B26C-593D-4C56-8D05-161E0241A9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027" t="18001" r="11385" b="6646"/>
          <a:stretch/>
        </p:blipFill>
        <p:spPr>
          <a:xfrm>
            <a:off x="4114801" y="574590"/>
            <a:ext cx="2631988" cy="516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34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0CD5F1E-9235-429A-BD44-F996B4DCDD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51" t="48107" r="28546" b="7186"/>
          <a:stretch/>
        </p:blipFill>
        <p:spPr>
          <a:xfrm>
            <a:off x="6565556" y="1530865"/>
            <a:ext cx="5498757" cy="306447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0455A57-C3D1-4A5C-B294-FD666C29F2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54" t="56760" r="28345" b="31883"/>
          <a:stretch/>
        </p:blipFill>
        <p:spPr>
          <a:xfrm>
            <a:off x="6565557" y="4595341"/>
            <a:ext cx="5498757" cy="77847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A225DD3-1D1E-49E3-8DDE-93815068CC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283" y="3822700"/>
            <a:ext cx="3445068" cy="258380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AB50FB9-4B94-4121-9E7F-7B2297384A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3" y="718486"/>
            <a:ext cx="3445068" cy="25838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2BE8E2F-B4FC-4762-9397-C827E6CBAB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820" y="692800"/>
            <a:ext cx="3445068" cy="258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5258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69E1570D-4DFB-42DC-B945-AD9711825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25" y="1352443"/>
            <a:ext cx="5852172" cy="438912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839B11D-6CA5-4D29-954C-FE9AD0D8C2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997" y="1352443"/>
            <a:ext cx="5852172" cy="438912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AA0D5AA-49E9-43F1-91EF-539E27B95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34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CE98EE9-FA65-4BA1-9DDD-FCC92A3950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15" t="23771" r="11520" b="17101"/>
          <a:stretch/>
        </p:blipFill>
        <p:spPr>
          <a:xfrm>
            <a:off x="642551" y="-86497"/>
            <a:ext cx="7908325" cy="405301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0A5975E-9B14-46AF-9750-C42219AF48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15" t="35759" r="11520" b="15209"/>
          <a:stretch/>
        </p:blipFill>
        <p:spPr>
          <a:xfrm>
            <a:off x="642550" y="3855308"/>
            <a:ext cx="7908325" cy="336103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76120DE-01CB-4145-92A5-DC802FCE54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123" t="52434" r="11723" b="20526"/>
          <a:stretch/>
        </p:blipFill>
        <p:spPr>
          <a:xfrm>
            <a:off x="704334" y="7203989"/>
            <a:ext cx="7821827" cy="18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792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D22EEA7-A185-44C0-9D03-C64AE0B0F379}"/>
              </a:ext>
            </a:extLst>
          </p:cNvPr>
          <p:cNvSpPr/>
          <p:nvPr/>
        </p:nvSpPr>
        <p:spPr>
          <a:xfrm>
            <a:off x="804285" y="2261286"/>
            <a:ext cx="4769707" cy="3299255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C1524D1-21BD-4318-A5AD-160E25EAAFC9}"/>
              </a:ext>
            </a:extLst>
          </p:cNvPr>
          <p:cNvSpPr/>
          <p:nvPr/>
        </p:nvSpPr>
        <p:spPr>
          <a:xfrm>
            <a:off x="1039063" y="2656696"/>
            <a:ext cx="1754659" cy="889687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Toma de Muestras</a:t>
            </a:r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DDE963E6-87A2-4E57-A8B3-58A44156482C}"/>
              </a:ext>
            </a:extLst>
          </p:cNvPr>
          <p:cNvSpPr/>
          <p:nvPr/>
        </p:nvSpPr>
        <p:spPr>
          <a:xfrm>
            <a:off x="2979072" y="4565821"/>
            <a:ext cx="469557" cy="432486"/>
          </a:xfrm>
          <a:prstGeom prst="rightArrow">
            <a:avLst/>
          </a:prstGeom>
          <a:solidFill>
            <a:srgbClr val="589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AAACB666-33A4-4106-962A-A928CB973DDE}"/>
              </a:ext>
            </a:extLst>
          </p:cNvPr>
          <p:cNvSpPr/>
          <p:nvPr/>
        </p:nvSpPr>
        <p:spPr>
          <a:xfrm>
            <a:off x="1039063" y="4337221"/>
            <a:ext cx="1754659" cy="889687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Entrenamiento de Red Neuronal</a:t>
            </a: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7E07E97E-6F17-401B-AF9D-B5E9C3EB330E}"/>
              </a:ext>
            </a:extLst>
          </p:cNvPr>
          <p:cNvSpPr/>
          <p:nvPr/>
        </p:nvSpPr>
        <p:spPr>
          <a:xfrm rot="5400000">
            <a:off x="1712505" y="3737918"/>
            <a:ext cx="407774" cy="432486"/>
          </a:xfrm>
          <a:prstGeom prst="rightArrow">
            <a:avLst/>
          </a:prstGeom>
          <a:solidFill>
            <a:srgbClr val="589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1AF6DA4B-ECC3-48E7-9D8A-2D0E015154FE}"/>
              </a:ext>
            </a:extLst>
          </p:cNvPr>
          <p:cNvSpPr/>
          <p:nvPr/>
        </p:nvSpPr>
        <p:spPr>
          <a:xfrm>
            <a:off x="3510414" y="4337221"/>
            <a:ext cx="1754659" cy="889687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Pruebas a la Red Neuronal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0EBAB509-F825-458E-899B-F0581AE8B451}"/>
              </a:ext>
            </a:extLst>
          </p:cNvPr>
          <p:cNvSpPr/>
          <p:nvPr/>
        </p:nvSpPr>
        <p:spPr>
          <a:xfrm>
            <a:off x="3510414" y="2656696"/>
            <a:ext cx="1754659" cy="889687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Exportar Modelo</a:t>
            </a:r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3C3D5A39-E283-4E0F-BFD6-EBCD0E765F28}"/>
              </a:ext>
            </a:extLst>
          </p:cNvPr>
          <p:cNvSpPr/>
          <p:nvPr/>
        </p:nvSpPr>
        <p:spPr>
          <a:xfrm rot="16200000">
            <a:off x="4183857" y="3725559"/>
            <a:ext cx="407773" cy="432486"/>
          </a:xfrm>
          <a:prstGeom prst="rightArrow">
            <a:avLst/>
          </a:prstGeom>
          <a:solidFill>
            <a:srgbClr val="589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Bocadillo nube: nube 14">
            <a:extLst>
              <a:ext uri="{FF2B5EF4-FFF2-40B4-BE49-F238E27FC236}">
                <a16:creationId xmlns:a16="http://schemas.microsoft.com/office/drawing/2014/main" id="{77F7B153-62C1-4A43-9D6F-BA968FB321F3}"/>
              </a:ext>
            </a:extLst>
          </p:cNvPr>
          <p:cNvSpPr/>
          <p:nvPr/>
        </p:nvSpPr>
        <p:spPr>
          <a:xfrm>
            <a:off x="5000367" y="724892"/>
            <a:ext cx="2191265" cy="1164957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Medio de Transferencia</a:t>
            </a:r>
          </a:p>
        </p:txBody>
      </p:sp>
      <p:sp>
        <p:nvSpPr>
          <p:cNvPr id="16" name="Flecha: hacia abajo 15">
            <a:extLst>
              <a:ext uri="{FF2B5EF4-FFF2-40B4-BE49-F238E27FC236}">
                <a16:creationId xmlns:a16="http://schemas.microsoft.com/office/drawing/2014/main" id="{6FF9CF69-9C7C-443F-88C0-222E7E0FFFDB}"/>
              </a:ext>
            </a:extLst>
          </p:cNvPr>
          <p:cNvSpPr/>
          <p:nvPr/>
        </p:nvSpPr>
        <p:spPr>
          <a:xfrm rot="12756696">
            <a:off x="5431877" y="1525715"/>
            <a:ext cx="389237" cy="1133957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AC5A11C5-120C-4A1B-AABE-528C94C7DDFC}"/>
              </a:ext>
            </a:extLst>
          </p:cNvPr>
          <p:cNvSpPr/>
          <p:nvPr/>
        </p:nvSpPr>
        <p:spPr>
          <a:xfrm>
            <a:off x="1868905" y="5648414"/>
            <a:ext cx="2640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Dispositivo de Laboratorio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87007D7B-4D04-4618-AF8C-BEFDAB09C029}"/>
              </a:ext>
            </a:extLst>
          </p:cNvPr>
          <p:cNvSpPr/>
          <p:nvPr/>
        </p:nvSpPr>
        <p:spPr>
          <a:xfrm>
            <a:off x="6642852" y="2171235"/>
            <a:ext cx="4769707" cy="3299255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17E4404B-A964-411D-897F-C1CDD10A4268}"/>
              </a:ext>
            </a:extLst>
          </p:cNvPr>
          <p:cNvSpPr/>
          <p:nvPr/>
        </p:nvSpPr>
        <p:spPr>
          <a:xfrm>
            <a:off x="6911650" y="2627114"/>
            <a:ext cx="1754659" cy="889687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Importar Modelo</a:t>
            </a:r>
          </a:p>
        </p:txBody>
      </p:sp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E48BE80D-1936-4D2A-867B-CA272C012BCB}"/>
              </a:ext>
            </a:extLst>
          </p:cNvPr>
          <p:cNvSpPr/>
          <p:nvPr/>
        </p:nvSpPr>
        <p:spPr>
          <a:xfrm rot="18987299">
            <a:off x="6494278" y="1525714"/>
            <a:ext cx="389237" cy="1133957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BE2EF765-B2FB-4F7A-B7D3-8AB6CF843E81}"/>
              </a:ext>
            </a:extLst>
          </p:cNvPr>
          <p:cNvSpPr/>
          <p:nvPr/>
        </p:nvSpPr>
        <p:spPr>
          <a:xfrm>
            <a:off x="8836195" y="2855714"/>
            <a:ext cx="469557" cy="432486"/>
          </a:xfrm>
          <a:prstGeom prst="rightArrow">
            <a:avLst/>
          </a:prstGeom>
          <a:solidFill>
            <a:srgbClr val="589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71CB66A2-4E8B-47EE-9B35-7955C732FE28}"/>
              </a:ext>
            </a:extLst>
          </p:cNvPr>
          <p:cNvSpPr/>
          <p:nvPr/>
        </p:nvSpPr>
        <p:spPr>
          <a:xfrm>
            <a:off x="9475639" y="2637735"/>
            <a:ext cx="1754659" cy="889687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Toma de Muestra</a:t>
            </a:r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99B1AB2B-CB07-4187-B871-FCD21942C5B1}"/>
              </a:ext>
            </a:extLst>
          </p:cNvPr>
          <p:cNvSpPr/>
          <p:nvPr/>
        </p:nvSpPr>
        <p:spPr>
          <a:xfrm rot="5400000">
            <a:off x="10149081" y="3725559"/>
            <a:ext cx="407774" cy="432486"/>
          </a:xfrm>
          <a:prstGeom prst="rightArrow">
            <a:avLst/>
          </a:prstGeom>
          <a:solidFill>
            <a:srgbClr val="589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3B35AB94-BE42-4C8A-9BF7-5A9926C79F65}"/>
              </a:ext>
            </a:extLst>
          </p:cNvPr>
          <p:cNvSpPr/>
          <p:nvPr/>
        </p:nvSpPr>
        <p:spPr>
          <a:xfrm>
            <a:off x="9475639" y="4241206"/>
            <a:ext cx="1754659" cy="889687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Procesamiento de Muestra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91B6E976-ED37-4883-83B1-BDBAE0A93C29}"/>
              </a:ext>
            </a:extLst>
          </p:cNvPr>
          <p:cNvSpPr/>
          <p:nvPr/>
        </p:nvSpPr>
        <p:spPr>
          <a:xfrm>
            <a:off x="6911649" y="4244562"/>
            <a:ext cx="1754659" cy="889687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Predicción de  Adulterantes</a:t>
            </a:r>
          </a:p>
        </p:txBody>
      </p:sp>
      <p:sp>
        <p:nvSpPr>
          <p:cNvPr id="27" name="Flecha: a la derecha 26">
            <a:extLst>
              <a:ext uri="{FF2B5EF4-FFF2-40B4-BE49-F238E27FC236}">
                <a16:creationId xmlns:a16="http://schemas.microsoft.com/office/drawing/2014/main" id="{06C5CC56-3712-4CE6-B08A-7F5128E49A91}"/>
              </a:ext>
            </a:extLst>
          </p:cNvPr>
          <p:cNvSpPr/>
          <p:nvPr/>
        </p:nvSpPr>
        <p:spPr>
          <a:xfrm rot="10800000">
            <a:off x="8823821" y="4491674"/>
            <a:ext cx="469557" cy="432486"/>
          </a:xfrm>
          <a:prstGeom prst="rightArrow">
            <a:avLst/>
          </a:prstGeom>
          <a:solidFill>
            <a:srgbClr val="589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321DD122-DD48-4F3C-AAFE-71B00EDFE0C6}"/>
              </a:ext>
            </a:extLst>
          </p:cNvPr>
          <p:cNvSpPr/>
          <p:nvPr/>
        </p:nvSpPr>
        <p:spPr>
          <a:xfrm>
            <a:off x="7750740" y="5557037"/>
            <a:ext cx="2215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Dispositivo de Campo</a:t>
            </a:r>
          </a:p>
        </p:txBody>
      </p:sp>
    </p:spTree>
    <p:extLst>
      <p:ext uri="{BB962C8B-B14F-4D97-AF65-F5344CB8AC3E}">
        <p14:creationId xmlns:p14="http://schemas.microsoft.com/office/powerpoint/2010/main" val="3881945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6B76828-9B9B-445E-9D9D-24AF1A48B528}"/>
              </a:ext>
            </a:extLst>
          </p:cNvPr>
          <p:cNvPicPr/>
          <p:nvPr/>
        </p:nvPicPr>
        <p:blipFill rotWithShape="1">
          <a:blip r:embed="rId2"/>
          <a:srcRect l="10054" t="26040" r="36500" b="39134"/>
          <a:stretch/>
        </p:blipFill>
        <p:spPr bwMode="auto">
          <a:xfrm>
            <a:off x="2937304" y="1519881"/>
            <a:ext cx="7417658" cy="32315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490517EA-1CEC-4F80-AD31-F9A5816EC379}"/>
              </a:ext>
            </a:extLst>
          </p:cNvPr>
          <p:cNvSpPr/>
          <p:nvPr/>
        </p:nvSpPr>
        <p:spPr>
          <a:xfrm>
            <a:off x="3138616" y="4053016"/>
            <a:ext cx="1458098" cy="605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3456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DFC8B53-A7E4-4AF6-9C85-6D5EFEC3FD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9" t="15118" r="7365" b="1238"/>
          <a:stretch/>
        </p:blipFill>
        <p:spPr>
          <a:xfrm>
            <a:off x="86497" y="1037968"/>
            <a:ext cx="11207580" cy="573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44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9C1F6318-561C-4DC9-9423-F3647F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03" t="14757" r="8682" b="2138"/>
          <a:stretch/>
        </p:blipFill>
        <p:spPr>
          <a:xfrm>
            <a:off x="395417" y="407774"/>
            <a:ext cx="8365524" cy="569646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852AE9C-944F-4DE1-9E51-2557AE93D5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02" t="28819" r="10608" b="16380"/>
          <a:stretch/>
        </p:blipFill>
        <p:spPr>
          <a:xfrm>
            <a:off x="4882978" y="2131539"/>
            <a:ext cx="8143103" cy="375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83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91BF858-FA99-4821-BE05-97423C9476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94" t="29000" r="11115" b="3220"/>
          <a:stretch/>
        </p:blipFill>
        <p:spPr>
          <a:xfrm>
            <a:off x="811427" y="302742"/>
            <a:ext cx="8143103" cy="464613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5277C0B-AA65-4F7B-A724-01412ADA39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89" t="40716" r="37466" b="28458"/>
          <a:stretch/>
        </p:blipFill>
        <p:spPr>
          <a:xfrm>
            <a:off x="6670517" y="3252916"/>
            <a:ext cx="4374437" cy="227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58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09A58BA-19E0-4B98-9D9C-077651F9E8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96" t="15479" r="9899" b="-25"/>
          <a:stretch/>
        </p:blipFill>
        <p:spPr>
          <a:xfrm>
            <a:off x="0" y="26229"/>
            <a:ext cx="7666878" cy="536681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99D7F67-7916-403A-B528-B5D61EF061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99" t="18446" r="6751" b="40182"/>
          <a:stretch/>
        </p:blipFill>
        <p:spPr>
          <a:xfrm>
            <a:off x="3608172" y="3922289"/>
            <a:ext cx="8376165" cy="262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000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2704</TotalTime>
  <Words>6446</Words>
  <Application>Microsoft Office PowerPoint</Application>
  <PresentationFormat>Panorámica</PresentationFormat>
  <Paragraphs>561</Paragraphs>
  <Slides>33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Esteban</dc:creator>
  <cp:lastModifiedBy>Esteban</cp:lastModifiedBy>
  <cp:revision>95</cp:revision>
  <dcterms:created xsi:type="dcterms:W3CDTF">2023-11-07T07:37:38Z</dcterms:created>
  <dcterms:modified xsi:type="dcterms:W3CDTF">2023-11-29T23:45:32Z</dcterms:modified>
</cp:coreProperties>
</file>